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141" r:id="rId1"/>
  </p:sldMasterIdLst>
  <p:notesMasterIdLst>
    <p:notesMasterId r:id="rId45"/>
  </p:notesMasterIdLst>
  <p:handoutMasterIdLst>
    <p:handoutMasterId r:id="rId46"/>
  </p:handoutMasterIdLst>
  <p:sldIdLst>
    <p:sldId id="283" r:id="rId2"/>
    <p:sldId id="284" r:id="rId3"/>
    <p:sldId id="371" r:id="rId4"/>
    <p:sldId id="345" r:id="rId5"/>
    <p:sldId id="372" r:id="rId6"/>
    <p:sldId id="373" r:id="rId7"/>
    <p:sldId id="343" r:id="rId8"/>
    <p:sldId id="344" r:id="rId9"/>
    <p:sldId id="363" r:id="rId10"/>
    <p:sldId id="374" r:id="rId11"/>
    <p:sldId id="375" r:id="rId12"/>
    <p:sldId id="376" r:id="rId13"/>
    <p:sldId id="377" r:id="rId14"/>
    <p:sldId id="378" r:id="rId15"/>
    <p:sldId id="379" r:id="rId16"/>
    <p:sldId id="381" r:id="rId17"/>
    <p:sldId id="380" r:id="rId18"/>
    <p:sldId id="394" r:id="rId19"/>
    <p:sldId id="392" r:id="rId20"/>
    <p:sldId id="395" r:id="rId21"/>
    <p:sldId id="396" r:id="rId22"/>
    <p:sldId id="382" r:id="rId23"/>
    <p:sldId id="383" r:id="rId24"/>
    <p:sldId id="385" r:id="rId25"/>
    <p:sldId id="386" r:id="rId26"/>
    <p:sldId id="387" r:id="rId27"/>
    <p:sldId id="388" r:id="rId28"/>
    <p:sldId id="389" r:id="rId29"/>
    <p:sldId id="408" r:id="rId30"/>
    <p:sldId id="409" r:id="rId31"/>
    <p:sldId id="410" r:id="rId32"/>
    <p:sldId id="411" r:id="rId33"/>
    <p:sldId id="397" r:id="rId34"/>
    <p:sldId id="399" r:id="rId35"/>
    <p:sldId id="400" r:id="rId36"/>
    <p:sldId id="401" r:id="rId37"/>
    <p:sldId id="402" r:id="rId38"/>
    <p:sldId id="404" r:id="rId39"/>
    <p:sldId id="403" r:id="rId40"/>
    <p:sldId id="405" r:id="rId41"/>
    <p:sldId id="406" r:id="rId42"/>
    <p:sldId id="407" r:id="rId43"/>
    <p:sldId id="303" r:id="rId44"/>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0099"/>
    <a:srgbClr val="FF0066"/>
    <a:srgbClr val="00FF00"/>
    <a:srgbClr val="FF33CC"/>
    <a:srgbClr val="9933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2" autoAdjust="0"/>
    <p:restoredTop sz="89976" autoAdjust="0"/>
  </p:normalViewPr>
  <p:slideViewPr>
    <p:cSldViewPr>
      <p:cViewPr varScale="1">
        <p:scale>
          <a:sx n="82" d="100"/>
          <a:sy n="82" d="100"/>
        </p:scale>
        <p:origin x="165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8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094C6-B378-4707-918F-F10C3175D702}" type="doc">
      <dgm:prSet loTypeId="urn:microsoft.com/office/officeart/2005/8/layout/lProcess3" loCatId="process" qsTypeId="urn:microsoft.com/office/officeart/2005/8/quickstyle/simple1" qsCatId="simple" csTypeId="urn:microsoft.com/office/officeart/2005/8/colors/accent5_4" csCatId="accent5" phldr="1"/>
      <dgm:spPr/>
      <dgm:t>
        <a:bodyPr/>
        <a:lstStyle/>
        <a:p>
          <a:pPr rtl="1"/>
          <a:endParaRPr lang="fa-IR"/>
        </a:p>
      </dgm:t>
    </dgm:pt>
    <dgm:pt modelId="{95585D6E-D1E2-4947-A162-D5211B20ABD0}">
      <dgm:prSet phldrT="[Text]" custT="1"/>
      <dgm:spPr/>
      <dgm:t>
        <a:bodyPr/>
        <a:lstStyle/>
        <a:p>
          <a:pPr rtl="1"/>
          <a:r>
            <a:rPr lang="fa-IR" sz="2000" dirty="0" smtClean="0">
              <a:cs typeface="B Nazanin" panose="00000400000000000000" pitchFamily="2" charset="-78"/>
            </a:rPr>
            <a:t>عدم شناخت آسیب ها</a:t>
          </a:r>
          <a:endParaRPr lang="fa-IR" sz="2000" dirty="0">
            <a:cs typeface="B Nazanin" panose="00000400000000000000" pitchFamily="2" charset="-78"/>
          </a:endParaRPr>
        </a:p>
      </dgm:t>
    </dgm:pt>
    <dgm:pt modelId="{CA73C524-EF39-49B6-BB79-9BA64C869900}" type="parTrans" cxnId="{9B8C9B0E-53FC-476B-BBE1-12EA8947ECB4}">
      <dgm:prSet/>
      <dgm:spPr/>
      <dgm:t>
        <a:bodyPr/>
        <a:lstStyle/>
        <a:p>
          <a:pPr rtl="1"/>
          <a:endParaRPr lang="fa-IR"/>
        </a:p>
      </dgm:t>
    </dgm:pt>
    <dgm:pt modelId="{D0082D9B-C70B-456E-AD81-23922DD2C83C}" type="sibTrans" cxnId="{9B8C9B0E-53FC-476B-BBE1-12EA8947ECB4}">
      <dgm:prSet/>
      <dgm:spPr/>
      <dgm:t>
        <a:bodyPr/>
        <a:lstStyle/>
        <a:p>
          <a:pPr rtl="1"/>
          <a:endParaRPr lang="fa-IR"/>
        </a:p>
      </dgm:t>
    </dgm:pt>
    <dgm:pt modelId="{09D7A73A-1E16-4ECA-BCAA-74D81B005588}">
      <dgm:prSet phldrT="[Text]" custT="1"/>
      <dgm:spPr/>
      <dgm:t>
        <a:bodyPr/>
        <a:lstStyle/>
        <a:p>
          <a:pPr rtl="1"/>
          <a:r>
            <a:rPr lang="fa-IR" sz="2000" dirty="0" smtClean="0">
              <a:cs typeface="B Nazanin" panose="00000400000000000000" pitchFamily="2" charset="-78"/>
            </a:rPr>
            <a:t>عدم شناخت انواع آسیب ها (مالی، حیثیتی ، علمی، خانوادگی،کاری ، اجتماعی،دوستی، بدنی،...)</a:t>
          </a:r>
          <a:endParaRPr lang="fa-IR" sz="2000" dirty="0">
            <a:cs typeface="B Nazanin" panose="00000400000000000000" pitchFamily="2" charset="-78"/>
          </a:endParaRPr>
        </a:p>
      </dgm:t>
    </dgm:pt>
    <dgm:pt modelId="{0DB1E2BF-E6C4-4C87-B1D5-C76FCF4DC249}" type="parTrans" cxnId="{6DC09620-11BB-4207-8D0A-E60607384010}">
      <dgm:prSet/>
      <dgm:spPr/>
      <dgm:t>
        <a:bodyPr/>
        <a:lstStyle/>
        <a:p>
          <a:pPr rtl="1"/>
          <a:endParaRPr lang="fa-IR"/>
        </a:p>
      </dgm:t>
    </dgm:pt>
    <dgm:pt modelId="{66EA5BC5-D420-4219-AE46-605907DDADE6}" type="sibTrans" cxnId="{6DC09620-11BB-4207-8D0A-E60607384010}">
      <dgm:prSet/>
      <dgm:spPr/>
      <dgm:t>
        <a:bodyPr/>
        <a:lstStyle/>
        <a:p>
          <a:pPr rtl="1"/>
          <a:endParaRPr lang="fa-IR"/>
        </a:p>
      </dgm:t>
    </dgm:pt>
    <dgm:pt modelId="{E4480257-1104-4485-A217-35E713E826C1}">
      <dgm:prSet phldrT="[Text]" custT="1"/>
      <dgm:spPr/>
      <dgm:t>
        <a:bodyPr/>
        <a:lstStyle/>
        <a:p>
          <a:pPr rtl="1"/>
          <a:r>
            <a:rPr lang="fa-IR" sz="2000" dirty="0" smtClean="0">
              <a:cs typeface="B Nazanin" panose="00000400000000000000" pitchFamily="2" charset="-78"/>
            </a:rPr>
            <a:t>بی تفاوتی نسبت به ضررها</a:t>
          </a:r>
          <a:endParaRPr lang="fa-IR" sz="2000" dirty="0">
            <a:cs typeface="B Nazanin" panose="00000400000000000000" pitchFamily="2" charset="-78"/>
          </a:endParaRPr>
        </a:p>
      </dgm:t>
    </dgm:pt>
    <dgm:pt modelId="{28081473-F563-4789-BFA3-B63CBB6C5E92}" type="parTrans" cxnId="{1C1170BB-5B40-478B-A441-1680924194E4}">
      <dgm:prSet/>
      <dgm:spPr/>
      <dgm:t>
        <a:bodyPr/>
        <a:lstStyle/>
        <a:p>
          <a:pPr rtl="1"/>
          <a:endParaRPr lang="fa-IR"/>
        </a:p>
      </dgm:t>
    </dgm:pt>
    <dgm:pt modelId="{979AF1D9-36C3-4E3E-BBCE-B2179EE79D57}" type="sibTrans" cxnId="{1C1170BB-5B40-478B-A441-1680924194E4}">
      <dgm:prSet/>
      <dgm:spPr/>
      <dgm:t>
        <a:bodyPr/>
        <a:lstStyle/>
        <a:p>
          <a:pPr rtl="1"/>
          <a:endParaRPr lang="fa-IR"/>
        </a:p>
      </dgm:t>
    </dgm:pt>
    <dgm:pt modelId="{4B7DE50D-37F7-4DDB-BA9E-633CA77D8E72}">
      <dgm:prSet phldrT="[Text]" custT="1"/>
      <dgm:spPr/>
      <dgm:t>
        <a:bodyPr/>
        <a:lstStyle/>
        <a:p>
          <a:pPr rtl="1"/>
          <a:r>
            <a:rPr lang="fa-IR" sz="2000" dirty="0" smtClean="0">
              <a:cs typeface="B Nazanin" panose="00000400000000000000" pitchFamily="2" charset="-78"/>
            </a:rPr>
            <a:t>عدم شناخت محیط و افراد</a:t>
          </a:r>
          <a:endParaRPr lang="fa-IR" sz="2000" dirty="0">
            <a:cs typeface="B Nazanin" panose="00000400000000000000" pitchFamily="2" charset="-78"/>
          </a:endParaRPr>
        </a:p>
      </dgm:t>
    </dgm:pt>
    <dgm:pt modelId="{157DAC24-A34D-4AD4-9091-A5B963366F09}" type="parTrans" cxnId="{004C35D1-0536-436E-963A-E99E55B18487}">
      <dgm:prSet/>
      <dgm:spPr/>
      <dgm:t>
        <a:bodyPr/>
        <a:lstStyle/>
        <a:p>
          <a:pPr rtl="1"/>
          <a:endParaRPr lang="fa-IR"/>
        </a:p>
      </dgm:t>
    </dgm:pt>
    <dgm:pt modelId="{7436B567-4B52-4B5C-8688-FB9FA9D4BC95}" type="sibTrans" cxnId="{004C35D1-0536-436E-963A-E99E55B18487}">
      <dgm:prSet/>
      <dgm:spPr/>
      <dgm:t>
        <a:bodyPr/>
        <a:lstStyle/>
        <a:p>
          <a:pPr rtl="1"/>
          <a:endParaRPr lang="fa-IR"/>
        </a:p>
      </dgm:t>
    </dgm:pt>
    <dgm:pt modelId="{F704D80B-C7D7-4F40-93F7-312A60416B6C}">
      <dgm:prSet phldrT="[Text]" custT="1"/>
      <dgm:spPr/>
      <dgm:t>
        <a:bodyPr/>
        <a:lstStyle/>
        <a:p>
          <a:pPr rtl="1"/>
          <a:r>
            <a:rPr lang="fa-IR" sz="2000" dirty="0" smtClean="0">
              <a:cs typeface="B Nazanin" panose="00000400000000000000" pitchFamily="2" charset="-78"/>
            </a:rPr>
            <a:t>گاهی آسیب بودن چیزی را می دانیم اما ضرر آن را قابل تحمل می دانیم و یا در برابر چیزی که بدست می آوریم مهم تلقی نمی شود</a:t>
          </a:r>
          <a:endParaRPr lang="fa-IR" sz="2000" dirty="0">
            <a:cs typeface="B Nazanin" panose="00000400000000000000" pitchFamily="2" charset="-78"/>
          </a:endParaRPr>
        </a:p>
      </dgm:t>
    </dgm:pt>
    <dgm:pt modelId="{E8145D25-DD6F-491F-A089-1EF036B5729D}" type="parTrans" cxnId="{58C09BC0-16DA-42BE-B19D-21D56CB71D97}">
      <dgm:prSet/>
      <dgm:spPr/>
      <dgm:t>
        <a:bodyPr/>
        <a:lstStyle/>
        <a:p>
          <a:pPr rtl="1"/>
          <a:endParaRPr lang="fa-IR"/>
        </a:p>
      </dgm:t>
    </dgm:pt>
    <dgm:pt modelId="{0DFAF759-E0C8-4FC6-8A8C-17C9CF17D36D}" type="sibTrans" cxnId="{58C09BC0-16DA-42BE-B19D-21D56CB71D97}">
      <dgm:prSet/>
      <dgm:spPr/>
      <dgm:t>
        <a:bodyPr/>
        <a:lstStyle/>
        <a:p>
          <a:pPr rtl="1"/>
          <a:endParaRPr lang="fa-IR"/>
        </a:p>
      </dgm:t>
    </dgm:pt>
    <dgm:pt modelId="{C4C53001-0200-4A22-A34A-B6562C163FA3}">
      <dgm:prSet custT="1"/>
      <dgm:spPr/>
      <dgm:t>
        <a:bodyPr/>
        <a:lstStyle/>
        <a:p>
          <a:pPr rtl="1"/>
          <a:r>
            <a:rPr lang="fa-IR" sz="2000" dirty="0" smtClean="0">
              <a:cs typeface="B Nazanin" panose="00000400000000000000" pitchFamily="2" charset="-78"/>
            </a:rPr>
            <a:t>گاهی آسیب ها ازعدم شناخت محیط و افرادحاصل می شود (اطمینان به افراد و یا محیط، عدم اطلاع از شرایط محیط، مانند عضویت درگروه بدون اطلاعات صحیح)</a:t>
          </a:r>
          <a:endParaRPr lang="fa-IR" sz="2000" dirty="0">
            <a:cs typeface="B Nazanin" panose="00000400000000000000" pitchFamily="2" charset="-78"/>
          </a:endParaRPr>
        </a:p>
      </dgm:t>
    </dgm:pt>
    <dgm:pt modelId="{60A97EA1-5E31-4A9D-92E7-A1198D750ADA}" type="parTrans" cxnId="{7B8922E0-76E7-4EAC-84BF-74CCE4CDEF78}">
      <dgm:prSet/>
      <dgm:spPr/>
      <dgm:t>
        <a:bodyPr/>
        <a:lstStyle/>
        <a:p>
          <a:pPr rtl="1"/>
          <a:endParaRPr lang="fa-IR"/>
        </a:p>
      </dgm:t>
    </dgm:pt>
    <dgm:pt modelId="{B5A2168F-FBCF-46AC-9FB3-72939B93ECBA}" type="sibTrans" cxnId="{7B8922E0-76E7-4EAC-84BF-74CCE4CDEF78}">
      <dgm:prSet/>
      <dgm:spPr/>
      <dgm:t>
        <a:bodyPr/>
        <a:lstStyle/>
        <a:p>
          <a:pPr rtl="1"/>
          <a:endParaRPr lang="fa-IR"/>
        </a:p>
      </dgm:t>
    </dgm:pt>
    <dgm:pt modelId="{1261952F-1A90-4BA8-8768-AB22674F487B}" type="pres">
      <dgm:prSet presAssocID="{F8D094C6-B378-4707-918F-F10C3175D702}" presName="Name0" presStyleCnt="0">
        <dgm:presLayoutVars>
          <dgm:chPref val="3"/>
          <dgm:dir val="rev"/>
          <dgm:animLvl val="lvl"/>
          <dgm:resizeHandles/>
        </dgm:presLayoutVars>
      </dgm:prSet>
      <dgm:spPr/>
      <dgm:t>
        <a:bodyPr/>
        <a:lstStyle/>
        <a:p>
          <a:endParaRPr lang="en-US"/>
        </a:p>
      </dgm:t>
    </dgm:pt>
    <dgm:pt modelId="{820C2A6D-A69B-49F6-9A17-4DA01F8646F3}" type="pres">
      <dgm:prSet presAssocID="{95585D6E-D1E2-4947-A162-D5211B20ABD0}" presName="horFlow" presStyleCnt="0"/>
      <dgm:spPr/>
      <dgm:t>
        <a:bodyPr/>
        <a:lstStyle/>
        <a:p>
          <a:endParaRPr lang="en-US"/>
        </a:p>
      </dgm:t>
    </dgm:pt>
    <dgm:pt modelId="{3DE1C847-2AF3-49CE-BD74-552604012FF9}" type="pres">
      <dgm:prSet presAssocID="{95585D6E-D1E2-4947-A162-D5211B20ABD0}" presName="bigChev" presStyleLbl="node1" presStyleIdx="0" presStyleCnt="3"/>
      <dgm:spPr/>
      <dgm:t>
        <a:bodyPr/>
        <a:lstStyle/>
        <a:p>
          <a:endParaRPr lang="en-US"/>
        </a:p>
      </dgm:t>
    </dgm:pt>
    <dgm:pt modelId="{54EF1AA6-335D-4986-9D04-96CCA22F423A}" type="pres">
      <dgm:prSet presAssocID="{0DB1E2BF-E6C4-4C87-B1D5-C76FCF4DC249}" presName="parTrans" presStyleCnt="0"/>
      <dgm:spPr/>
      <dgm:t>
        <a:bodyPr/>
        <a:lstStyle/>
        <a:p>
          <a:endParaRPr lang="en-US"/>
        </a:p>
      </dgm:t>
    </dgm:pt>
    <dgm:pt modelId="{941CC7A0-E8BE-4E13-A930-64425EFFD73F}" type="pres">
      <dgm:prSet presAssocID="{09D7A73A-1E16-4ECA-BCAA-74D81B005588}" presName="node" presStyleLbl="alignAccFollowNode1" presStyleIdx="0" presStyleCnt="3" custScaleX="363297" custScaleY="88500" custLinFactNeighborX="-301" custLinFactNeighborY="355">
        <dgm:presLayoutVars>
          <dgm:bulletEnabled val="1"/>
        </dgm:presLayoutVars>
      </dgm:prSet>
      <dgm:spPr/>
      <dgm:t>
        <a:bodyPr/>
        <a:lstStyle/>
        <a:p>
          <a:pPr rtl="1"/>
          <a:endParaRPr lang="fa-IR"/>
        </a:p>
      </dgm:t>
    </dgm:pt>
    <dgm:pt modelId="{34B52AD4-D784-47B3-8C14-33B8DBD2414A}" type="pres">
      <dgm:prSet presAssocID="{95585D6E-D1E2-4947-A162-D5211B20ABD0}" presName="vSp" presStyleCnt="0"/>
      <dgm:spPr/>
      <dgm:t>
        <a:bodyPr/>
        <a:lstStyle/>
        <a:p>
          <a:endParaRPr lang="en-US"/>
        </a:p>
      </dgm:t>
    </dgm:pt>
    <dgm:pt modelId="{CCBDC2CC-08E5-46A6-9741-ED63977B2D44}" type="pres">
      <dgm:prSet presAssocID="{E4480257-1104-4485-A217-35E713E826C1}" presName="horFlow" presStyleCnt="0"/>
      <dgm:spPr/>
      <dgm:t>
        <a:bodyPr/>
        <a:lstStyle/>
        <a:p>
          <a:endParaRPr lang="en-US"/>
        </a:p>
      </dgm:t>
    </dgm:pt>
    <dgm:pt modelId="{EB6365BF-CB29-4786-A21F-F9C339FEC744}" type="pres">
      <dgm:prSet presAssocID="{E4480257-1104-4485-A217-35E713E826C1}" presName="bigChev" presStyleLbl="node1" presStyleIdx="1" presStyleCnt="3"/>
      <dgm:spPr/>
      <dgm:t>
        <a:bodyPr/>
        <a:lstStyle/>
        <a:p>
          <a:endParaRPr lang="en-US"/>
        </a:p>
      </dgm:t>
    </dgm:pt>
    <dgm:pt modelId="{72283BAF-C813-477E-A912-A1B0F963CD25}" type="pres">
      <dgm:prSet presAssocID="{E8145D25-DD6F-491F-A089-1EF036B5729D}" presName="parTrans" presStyleCnt="0"/>
      <dgm:spPr/>
      <dgm:t>
        <a:bodyPr/>
        <a:lstStyle/>
        <a:p>
          <a:endParaRPr lang="en-US"/>
        </a:p>
      </dgm:t>
    </dgm:pt>
    <dgm:pt modelId="{748F8EA8-E819-4441-8EA3-9B3511185F98}" type="pres">
      <dgm:prSet presAssocID="{F704D80B-C7D7-4F40-93F7-312A60416B6C}" presName="node" presStyleLbl="alignAccFollowNode1" presStyleIdx="1" presStyleCnt="3" custScaleX="360890">
        <dgm:presLayoutVars>
          <dgm:bulletEnabled val="1"/>
        </dgm:presLayoutVars>
      </dgm:prSet>
      <dgm:spPr/>
      <dgm:t>
        <a:bodyPr/>
        <a:lstStyle/>
        <a:p>
          <a:pPr rtl="1"/>
          <a:endParaRPr lang="fa-IR"/>
        </a:p>
      </dgm:t>
    </dgm:pt>
    <dgm:pt modelId="{0AFFEEAC-EDE4-458D-A015-D972B5F87786}" type="pres">
      <dgm:prSet presAssocID="{E4480257-1104-4485-A217-35E713E826C1}" presName="vSp" presStyleCnt="0"/>
      <dgm:spPr/>
      <dgm:t>
        <a:bodyPr/>
        <a:lstStyle/>
        <a:p>
          <a:endParaRPr lang="en-US"/>
        </a:p>
      </dgm:t>
    </dgm:pt>
    <dgm:pt modelId="{1B0C84C9-2AB7-4FC7-9FBB-D50A4D464ADA}" type="pres">
      <dgm:prSet presAssocID="{4B7DE50D-37F7-4DDB-BA9E-633CA77D8E72}" presName="horFlow" presStyleCnt="0"/>
      <dgm:spPr/>
      <dgm:t>
        <a:bodyPr/>
        <a:lstStyle/>
        <a:p>
          <a:endParaRPr lang="en-US"/>
        </a:p>
      </dgm:t>
    </dgm:pt>
    <dgm:pt modelId="{5392329B-349E-41E2-8F1C-C07287F430B8}" type="pres">
      <dgm:prSet presAssocID="{4B7DE50D-37F7-4DDB-BA9E-633CA77D8E72}" presName="bigChev" presStyleLbl="node1" presStyleIdx="2" presStyleCnt="3" custScaleX="120137"/>
      <dgm:spPr/>
      <dgm:t>
        <a:bodyPr/>
        <a:lstStyle/>
        <a:p>
          <a:endParaRPr lang="en-US"/>
        </a:p>
      </dgm:t>
    </dgm:pt>
    <dgm:pt modelId="{10E77DD4-E6A6-4256-8500-772DC1ED7B3A}" type="pres">
      <dgm:prSet presAssocID="{60A97EA1-5E31-4A9D-92E7-A1198D750ADA}" presName="parTrans" presStyleCnt="0"/>
      <dgm:spPr/>
      <dgm:t>
        <a:bodyPr/>
        <a:lstStyle/>
        <a:p>
          <a:endParaRPr lang="en-US"/>
        </a:p>
      </dgm:t>
    </dgm:pt>
    <dgm:pt modelId="{49E0F270-9086-43C4-AA9E-D426F243803A}" type="pres">
      <dgm:prSet presAssocID="{C4C53001-0200-4A22-A34A-B6562C163FA3}" presName="node" presStyleLbl="alignAccFollowNode1" presStyleIdx="2" presStyleCnt="3" custScaleX="360890" custScaleY="149468">
        <dgm:presLayoutVars>
          <dgm:bulletEnabled val="1"/>
        </dgm:presLayoutVars>
      </dgm:prSet>
      <dgm:spPr/>
      <dgm:t>
        <a:bodyPr/>
        <a:lstStyle/>
        <a:p>
          <a:pPr rtl="1"/>
          <a:endParaRPr lang="fa-IR"/>
        </a:p>
      </dgm:t>
    </dgm:pt>
  </dgm:ptLst>
  <dgm:cxnLst>
    <dgm:cxn modelId="{7B8922E0-76E7-4EAC-84BF-74CCE4CDEF78}" srcId="{4B7DE50D-37F7-4DDB-BA9E-633CA77D8E72}" destId="{C4C53001-0200-4A22-A34A-B6562C163FA3}" srcOrd="0" destOrd="0" parTransId="{60A97EA1-5E31-4A9D-92E7-A1198D750ADA}" sibTransId="{B5A2168F-FBCF-46AC-9FB3-72939B93ECBA}"/>
    <dgm:cxn modelId="{44BF33DA-DCFE-4154-83D8-7D2C26ACD598}" type="presOf" srcId="{4B7DE50D-37F7-4DDB-BA9E-633CA77D8E72}" destId="{5392329B-349E-41E2-8F1C-C07287F430B8}" srcOrd="0" destOrd="0" presId="urn:microsoft.com/office/officeart/2005/8/layout/lProcess3"/>
    <dgm:cxn modelId="{004C35D1-0536-436E-963A-E99E55B18487}" srcId="{F8D094C6-B378-4707-918F-F10C3175D702}" destId="{4B7DE50D-37F7-4DDB-BA9E-633CA77D8E72}" srcOrd="2" destOrd="0" parTransId="{157DAC24-A34D-4AD4-9091-A5B963366F09}" sibTransId="{7436B567-4B52-4B5C-8688-FB9FA9D4BC95}"/>
    <dgm:cxn modelId="{D4E85A6B-3C51-4B52-97A3-8B7C5B920BAD}" type="presOf" srcId="{E4480257-1104-4485-A217-35E713E826C1}" destId="{EB6365BF-CB29-4786-A21F-F9C339FEC744}" srcOrd="0" destOrd="0" presId="urn:microsoft.com/office/officeart/2005/8/layout/lProcess3"/>
    <dgm:cxn modelId="{6DC09620-11BB-4207-8D0A-E60607384010}" srcId="{95585D6E-D1E2-4947-A162-D5211B20ABD0}" destId="{09D7A73A-1E16-4ECA-BCAA-74D81B005588}" srcOrd="0" destOrd="0" parTransId="{0DB1E2BF-E6C4-4C87-B1D5-C76FCF4DC249}" sibTransId="{66EA5BC5-D420-4219-AE46-605907DDADE6}"/>
    <dgm:cxn modelId="{58C09BC0-16DA-42BE-B19D-21D56CB71D97}" srcId="{E4480257-1104-4485-A217-35E713E826C1}" destId="{F704D80B-C7D7-4F40-93F7-312A60416B6C}" srcOrd="0" destOrd="0" parTransId="{E8145D25-DD6F-491F-A089-1EF036B5729D}" sibTransId="{0DFAF759-E0C8-4FC6-8A8C-17C9CF17D36D}"/>
    <dgm:cxn modelId="{1C1170BB-5B40-478B-A441-1680924194E4}" srcId="{F8D094C6-B378-4707-918F-F10C3175D702}" destId="{E4480257-1104-4485-A217-35E713E826C1}" srcOrd="1" destOrd="0" parTransId="{28081473-F563-4789-BFA3-B63CBB6C5E92}" sibTransId="{979AF1D9-36C3-4E3E-BBCE-B2179EE79D57}"/>
    <dgm:cxn modelId="{2E611A78-C869-4279-AAE5-30A3A3405D13}" type="presOf" srcId="{C4C53001-0200-4A22-A34A-B6562C163FA3}" destId="{49E0F270-9086-43C4-AA9E-D426F243803A}" srcOrd="0" destOrd="0" presId="urn:microsoft.com/office/officeart/2005/8/layout/lProcess3"/>
    <dgm:cxn modelId="{4B280145-B9EA-4356-B5D8-63C54B175349}" type="presOf" srcId="{09D7A73A-1E16-4ECA-BCAA-74D81B005588}" destId="{941CC7A0-E8BE-4E13-A930-64425EFFD73F}" srcOrd="0" destOrd="0" presId="urn:microsoft.com/office/officeart/2005/8/layout/lProcess3"/>
    <dgm:cxn modelId="{E3ADEDCB-A9A3-43E4-94C1-E40208651348}" type="presOf" srcId="{F8D094C6-B378-4707-918F-F10C3175D702}" destId="{1261952F-1A90-4BA8-8768-AB22674F487B}" srcOrd="0" destOrd="0" presId="urn:microsoft.com/office/officeart/2005/8/layout/lProcess3"/>
    <dgm:cxn modelId="{436BEE45-375C-4464-BF58-C52FB222F71D}" type="presOf" srcId="{95585D6E-D1E2-4947-A162-D5211B20ABD0}" destId="{3DE1C847-2AF3-49CE-BD74-552604012FF9}" srcOrd="0" destOrd="0" presId="urn:microsoft.com/office/officeart/2005/8/layout/lProcess3"/>
    <dgm:cxn modelId="{18422C89-98DC-4A02-ABC5-1D0454B1569E}" type="presOf" srcId="{F704D80B-C7D7-4F40-93F7-312A60416B6C}" destId="{748F8EA8-E819-4441-8EA3-9B3511185F98}" srcOrd="0" destOrd="0" presId="urn:microsoft.com/office/officeart/2005/8/layout/lProcess3"/>
    <dgm:cxn modelId="{9B8C9B0E-53FC-476B-BBE1-12EA8947ECB4}" srcId="{F8D094C6-B378-4707-918F-F10C3175D702}" destId="{95585D6E-D1E2-4947-A162-D5211B20ABD0}" srcOrd="0" destOrd="0" parTransId="{CA73C524-EF39-49B6-BB79-9BA64C869900}" sibTransId="{D0082D9B-C70B-456E-AD81-23922DD2C83C}"/>
    <dgm:cxn modelId="{8905F651-3293-40C0-8710-C6EC7996033F}" type="presParOf" srcId="{1261952F-1A90-4BA8-8768-AB22674F487B}" destId="{820C2A6D-A69B-49F6-9A17-4DA01F8646F3}" srcOrd="0" destOrd="0" presId="urn:microsoft.com/office/officeart/2005/8/layout/lProcess3"/>
    <dgm:cxn modelId="{50D469C6-CC5A-4EC2-8314-D6A46313A8B8}" type="presParOf" srcId="{820C2A6D-A69B-49F6-9A17-4DA01F8646F3}" destId="{3DE1C847-2AF3-49CE-BD74-552604012FF9}" srcOrd="0" destOrd="0" presId="urn:microsoft.com/office/officeart/2005/8/layout/lProcess3"/>
    <dgm:cxn modelId="{D3BBAFB2-37F5-4B54-9D21-C4533EF2B009}" type="presParOf" srcId="{820C2A6D-A69B-49F6-9A17-4DA01F8646F3}" destId="{54EF1AA6-335D-4986-9D04-96CCA22F423A}" srcOrd="1" destOrd="0" presId="urn:microsoft.com/office/officeart/2005/8/layout/lProcess3"/>
    <dgm:cxn modelId="{20D1E418-8A8E-47C3-9D8F-2E5046CF5D86}" type="presParOf" srcId="{820C2A6D-A69B-49F6-9A17-4DA01F8646F3}" destId="{941CC7A0-E8BE-4E13-A930-64425EFFD73F}" srcOrd="2" destOrd="0" presId="urn:microsoft.com/office/officeart/2005/8/layout/lProcess3"/>
    <dgm:cxn modelId="{1EB5C688-9A3B-4A8F-9171-C147D6AACCFC}" type="presParOf" srcId="{1261952F-1A90-4BA8-8768-AB22674F487B}" destId="{34B52AD4-D784-47B3-8C14-33B8DBD2414A}" srcOrd="1" destOrd="0" presId="urn:microsoft.com/office/officeart/2005/8/layout/lProcess3"/>
    <dgm:cxn modelId="{BFFA90FB-B38C-478A-8F38-5444D95F2E15}" type="presParOf" srcId="{1261952F-1A90-4BA8-8768-AB22674F487B}" destId="{CCBDC2CC-08E5-46A6-9741-ED63977B2D44}" srcOrd="2" destOrd="0" presId="urn:microsoft.com/office/officeart/2005/8/layout/lProcess3"/>
    <dgm:cxn modelId="{A1F594E0-17F0-4E11-A962-C1BDD7E4EDC8}" type="presParOf" srcId="{CCBDC2CC-08E5-46A6-9741-ED63977B2D44}" destId="{EB6365BF-CB29-4786-A21F-F9C339FEC744}" srcOrd="0" destOrd="0" presId="urn:microsoft.com/office/officeart/2005/8/layout/lProcess3"/>
    <dgm:cxn modelId="{4EC68582-CADA-4100-A307-5761DD51ED31}" type="presParOf" srcId="{CCBDC2CC-08E5-46A6-9741-ED63977B2D44}" destId="{72283BAF-C813-477E-A912-A1B0F963CD25}" srcOrd="1" destOrd="0" presId="urn:microsoft.com/office/officeart/2005/8/layout/lProcess3"/>
    <dgm:cxn modelId="{8E5D0D29-5847-441D-8179-E846EAE7A9E5}" type="presParOf" srcId="{CCBDC2CC-08E5-46A6-9741-ED63977B2D44}" destId="{748F8EA8-E819-4441-8EA3-9B3511185F98}" srcOrd="2" destOrd="0" presId="urn:microsoft.com/office/officeart/2005/8/layout/lProcess3"/>
    <dgm:cxn modelId="{4E5E0632-A826-459F-80F5-EB0049A70BC1}" type="presParOf" srcId="{1261952F-1A90-4BA8-8768-AB22674F487B}" destId="{0AFFEEAC-EDE4-458D-A015-D972B5F87786}" srcOrd="3" destOrd="0" presId="urn:microsoft.com/office/officeart/2005/8/layout/lProcess3"/>
    <dgm:cxn modelId="{87064A5C-6266-45A5-9E24-E0C370E50CCC}" type="presParOf" srcId="{1261952F-1A90-4BA8-8768-AB22674F487B}" destId="{1B0C84C9-2AB7-4FC7-9FBB-D50A4D464ADA}" srcOrd="4" destOrd="0" presId="urn:microsoft.com/office/officeart/2005/8/layout/lProcess3"/>
    <dgm:cxn modelId="{8C2890FB-D8B6-4DD9-907F-990E4B861B2F}" type="presParOf" srcId="{1B0C84C9-2AB7-4FC7-9FBB-D50A4D464ADA}" destId="{5392329B-349E-41E2-8F1C-C07287F430B8}" srcOrd="0" destOrd="0" presId="urn:microsoft.com/office/officeart/2005/8/layout/lProcess3"/>
    <dgm:cxn modelId="{257F5491-6BBC-444A-B59C-E8BAFA748F56}" type="presParOf" srcId="{1B0C84C9-2AB7-4FC7-9FBB-D50A4D464ADA}" destId="{10E77DD4-E6A6-4256-8500-772DC1ED7B3A}" srcOrd="1" destOrd="0" presId="urn:microsoft.com/office/officeart/2005/8/layout/lProcess3"/>
    <dgm:cxn modelId="{70771BAA-8EA4-4B37-8B52-D9083ADC932B}" type="presParOf" srcId="{1B0C84C9-2AB7-4FC7-9FBB-D50A4D464ADA}" destId="{49E0F270-9086-43C4-AA9E-D426F243803A}"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D094C6-B378-4707-918F-F10C3175D702}" type="doc">
      <dgm:prSet loTypeId="urn:microsoft.com/office/officeart/2005/8/layout/lProcess3" loCatId="process" qsTypeId="urn:microsoft.com/office/officeart/2005/8/quickstyle/simple1" qsCatId="simple" csTypeId="urn:microsoft.com/office/officeart/2005/8/colors/accent5_4" csCatId="accent5" phldr="1"/>
      <dgm:spPr/>
      <dgm:t>
        <a:bodyPr/>
        <a:lstStyle/>
        <a:p>
          <a:pPr rtl="1"/>
          <a:endParaRPr lang="fa-IR"/>
        </a:p>
      </dgm:t>
    </dgm:pt>
    <dgm:pt modelId="{BB7BE6CF-D387-43A6-8451-ABEE25A5F9C4}">
      <dgm:prSet phldrT="[Text]" custT="1"/>
      <dgm:spPr/>
      <dgm:t>
        <a:bodyPr/>
        <a:lstStyle/>
        <a:p>
          <a:pPr rtl="1"/>
          <a:r>
            <a:rPr lang="fa-IR" sz="2000" dirty="0" smtClean="0">
              <a:solidFill>
                <a:schemeClr val="bg1"/>
              </a:solidFill>
              <a:cs typeface="B Nazanin" panose="00000400000000000000" pitchFamily="2" charset="-78"/>
            </a:rPr>
            <a:t>عدم آگاهی از توانمندیها</a:t>
          </a:r>
          <a:endParaRPr lang="fa-IR" sz="2000" dirty="0">
            <a:solidFill>
              <a:schemeClr val="bg1"/>
            </a:solidFill>
            <a:cs typeface="B Nazanin" panose="00000400000000000000" pitchFamily="2" charset="-78"/>
          </a:endParaRPr>
        </a:p>
      </dgm:t>
    </dgm:pt>
    <dgm:pt modelId="{96B7D141-1C55-49D7-9647-DF341319592A}" type="parTrans" cxnId="{CA811403-B39B-4008-AAA9-EBC14F31D787}">
      <dgm:prSet/>
      <dgm:spPr/>
      <dgm:t>
        <a:bodyPr/>
        <a:lstStyle/>
        <a:p>
          <a:pPr rtl="1"/>
          <a:endParaRPr lang="fa-IR"/>
        </a:p>
      </dgm:t>
    </dgm:pt>
    <dgm:pt modelId="{0D9FF6A2-8F9E-4434-A974-95EB59E598A0}" type="sibTrans" cxnId="{CA811403-B39B-4008-AAA9-EBC14F31D787}">
      <dgm:prSet/>
      <dgm:spPr/>
      <dgm:t>
        <a:bodyPr/>
        <a:lstStyle/>
        <a:p>
          <a:pPr rtl="1"/>
          <a:endParaRPr lang="fa-IR"/>
        </a:p>
      </dgm:t>
    </dgm:pt>
    <dgm:pt modelId="{129AD2B7-CC82-4D76-8F55-B9591EDFECE4}">
      <dgm:prSet phldrT="[Text]" custT="1"/>
      <dgm:spPr/>
      <dgm:t>
        <a:bodyPr/>
        <a:lstStyle/>
        <a:p>
          <a:pPr rtl="1"/>
          <a:r>
            <a:rPr lang="fa-IR" sz="2000" dirty="0" smtClean="0">
              <a:solidFill>
                <a:schemeClr val="bg1"/>
              </a:solidFill>
              <a:cs typeface="B Nazanin" panose="00000400000000000000" pitchFamily="2" charset="-78"/>
            </a:rPr>
            <a:t>عدم برآورد صحیح ازتوانمندیها و مقاومت خود در برابرآسیب ها (مانند امتحان مواد مخدر به این بهانه که من معتاد نمی شوم)</a:t>
          </a:r>
          <a:endParaRPr lang="fa-IR" sz="2000" dirty="0">
            <a:solidFill>
              <a:schemeClr val="bg1"/>
            </a:solidFill>
            <a:cs typeface="B Nazanin" panose="00000400000000000000" pitchFamily="2" charset="-78"/>
          </a:endParaRPr>
        </a:p>
      </dgm:t>
    </dgm:pt>
    <dgm:pt modelId="{D0AD3675-67F9-45BF-A09F-81DDA56A21B9}" type="parTrans" cxnId="{1ACF3D6B-F898-40E1-AD15-E12BEB53E3A0}">
      <dgm:prSet/>
      <dgm:spPr/>
      <dgm:t>
        <a:bodyPr/>
        <a:lstStyle/>
        <a:p>
          <a:pPr rtl="1"/>
          <a:endParaRPr lang="fa-IR"/>
        </a:p>
      </dgm:t>
    </dgm:pt>
    <dgm:pt modelId="{37BB7429-751E-4030-A700-5AB939030C5E}" type="sibTrans" cxnId="{1ACF3D6B-F898-40E1-AD15-E12BEB53E3A0}">
      <dgm:prSet/>
      <dgm:spPr/>
      <dgm:t>
        <a:bodyPr/>
        <a:lstStyle/>
        <a:p>
          <a:pPr rtl="1"/>
          <a:endParaRPr lang="fa-IR"/>
        </a:p>
      </dgm:t>
    </dgm:pt>
    <dgm:pt modelId="{88AE0F78-3081-47C1-81D6-F4C454092D3C}">
      <dgm:prSet phldrT="[Text]" custT="1"/>
      <dgm:spPr/>
      <dgm:t>
        <a:bodyPr/>
        <a:lstStyle/>
        <a:p>
          <a:pPr rtl="1"/>
          <a:r>
            <a:rPr lang="fa-IR" sz="2000" dirty="0" smtClean="0">
              <a:solidFill>
                <a:schemeClr val="bg1"/>
              </a:solidFill>
              <a:cs typeface="B Nazanin" panose="00000400000000000000" pitchFamily="2" charset="-78"/>
            </a:rPr>
            <a:t>کنجکاوی</a:t>
          </a:r>
          <a:r>
            <a:rPr lang="fa-IR" sz="2600" dirty="0" smtClean="0">
              <a:cs typeface=" Mitra" pitchFamily="2" charset="-78"/>
            </a:rPr>
            <a:t> </a:t>
          </a:r>
          <a:endParaRPr lang="fa-IR" sz="2600" dirty="0"/>
        </a:p>
      </dgm:t>
    </dgm:pt>
    <dgm:pt modelId="{9D63237B-9744-42C1-ABFB-6B9EBDF1BF33}" type="parTrans" cxnId="{CBDB8FFC-4353-42BB-99B4-943B751D47F6}">
      <dgm:prSet/>
      <dgm:spPr/>
      <dgm:t>
        <a:bodyPr/>
        <a:lstStyle/>
        <a:p>
          <a:pPr rtl="1"/>
          <a:endParaRPr lang="fa-IR"/>
        </a:p>
      </dgm:t>
    </dgm:pt>
    <dgm:pt modelId="{EDDC9C41-2817-4CA5-AE1C-F0C666BABBB5}" type="sibTrans" cxnId="{CBDB8FFC-4353-42BB-99B4-943B751D47F6}">
      <dgm:prSet/>
      <dgm:spPr/>
      <dgm:t>
        <a:bodyPr/>
        <a:lstStyle/>
        <a:p>
          <a:pPr rtl="1"/>
          <a:endParaRPr lang="fa-IR"/>
        </a:p>
      </dgm:t>
    </dgm:pt>
    <dgm:pt modelId="{7D8253BF-2B45-4B18-89A2-FE621BD1EB31}">
      <dgm:prSet phldrT="[Text]" custT="1"/>
      <dgm:spPr/>
      <dgm:t>
        <a:bodyPr/>
        <a:lstStyle/>
        <a:p>
          <a:pPr rtl="1"/>
          <a:r>
            <a:rPr lang="fa-IR" sz="2000" dirty="0" smtClean="0">
              <a:solidFill>
                <a:schemeClr val="bg1"/>
              </a:solidFill>
              <a:cs typeface="B Nazanin" panose="00000400000000000000" pitchFamily="2" charset="-78"/>
            </a:rPr>
            <a:t>حس کنجکاوی برای تجربه های جدید و عدم توجه به               آسیب های ممکن</a:t>
          </a:r>
          <a:endParaRPr lang="fa-IR" sz="2000" dirty="0">
            <a:solidFill>
              <a:schemeClr val="bg1"/>
            </a:solidFill>
            <a:cs typeface="B Nazanin" panose="00000400000000000000" pitchFamily="2" charset="-78"/>
          </a:endParaRPr>
        </a:p>
      </dgm:t>
    </dgm:pt>
    <dgm:pt modelId="{FC9A9EAC-E33C-4A3D-87B5-6BA75385B479}" type="parTrans" cxnId="{E54FF486-D99C-46F4-80AA-53D1189DACA7}">
      <dgm:prSet/>
      <dgm:spPr/>
      <dgm:t>
        <a:bodyPr/>
        <a:lstStyle/>
        <a:p>
          <a:pPr rtl="1"/>
          <a:endParaRPr lang="fa-IR"/>
        </a:p>
      </dgm:t>
    </dgm:pt>
    <dgm:pt modelId="{155D42BD-AE31-4D16-9F91-6DFC7AC3617E}" type="sibTrans" cxnId="{E54FF486-D99C-46F4-80AA-53D1189DACA7}">
      <dgm:prSet/>
      <dgm:spPr/>
      <dgm:t>
        <a:bodyPr/>
        <a:lstStyle/>
        <a:p>
          <a:pPr rtl="1"/>
          <a:endParaRPr lang="fa-IR"/>
        </a:p>
      </dgm:t>
    </dgm:pt>
    <dgm:pt modelId="{95585D6E-D1E2-4947-A162-D5211B20ABD0}">
      <dgm:prSet phldrT="[Text]" custT="1"/>
      <dgm:spPr/>
      <dgm:t>
        <a:bodyPr/>
        <a:lstStyle/>
        <a:p>
          <a:pPr rtl="1"/>
          <a:r>
            <a:rPr lang="fa-IR" sz="2000" dirty="0" smtClean="0">
              <a:solidFill>
                <a:schemeClr val="bg1"/>
              </a:solidFill>
              <a:cs typeface="B Nazanin" panose="00000400000000000000" pitchFamily="2" charset="-78"/>
            </a:rPr>
            <a:t>بی هویتی</a:t>
          </a:r>
          <a:endParaRPr lang="fa-IR" sz="2000" dirty="0">
            <a:solidFill>
              <a:schemeClr val="bg1"/>
            </a:solidFill>
            <a:cs typeface="B Nazanin" panose="00000400000000000000" pitchFamily="2" charset="-78"/>
          </a:endParaRPr>
        </a:p>
      </dgm:t>
    </dgm:pt>
    <dgm:pt modelId="{CA73C524-EF39-49B6-BB79-9BA64C869900}" type="parTrans" cxnId="{9B8C9B0E-53FC-476B-BBE1-12EA8947ECB4}">
      <dgm:prSet/>
      <dgm:spPr/>
      <dgm:t>
        <a:bodyPr/>
        <a:lstStyle/>
        <a:p>
          <a:pPr rtl="1"/>
          <a:endParaRPr lang="fa-IR"/>
        </a:p>
      </dgm:t>
    </dgm:pt>
    <dgm:pt modelId="{D0082D9B-C70B-456E-AD81-23922DD2C83C}" type="sibTrans" cxnId="{9B8C9B0E-53FC-476B-BBE1-12EA8947ECB4}">
      <dgm:prSet/>
      <dgm:spPr/>
      <dgm:t>
        <a:bodyPr/>
        <a:lstStyle/>
        <a:p>
          <a:pPr rtl="1"/>
          <a:endParaRPr lang="fa-IR"/>
        </a:p>
      </dgm:t>
    </dgm:pt>
    <dgm:pt modelId="{09D7A73A-1E16-4ECA-BCAA-74D81B005588}">
      <dgm:prSet phldrT="[Text]" custT="1"/>
      <dgm:spPr/>
      <dgm:t>
        <a:bodyPr/>
        <a:lstStyle/>
        <a:p>
          <a:pPr rtl="1"/>
          <a:r>
            <a:rPr lang="fa-IR" sz="2000" dirty="0" smtClean="0">
              <a:cs typeface="B Nazanin" panose="00000400000000000000" pitchFamily="2" charset="-78"/>
            </a:rPr>
            <a:t>بی هویتی و تلاش برای کسب هویت (مانند عضویت درگروه های خاص برای کسب هویت گروه)</a:t>
          </a:r>
          <a:endParaRPr lang="fa-IR" sz="2000" dirty="0">
            <a:cs typeface="B Nazanin" panose="00000400000000000000" pitchFamily="2" charset="-78"/>
          </a:endParaRPr>
        </a:p>
      </dgm:t>
    </dgm:pt>
    <dgm:pt modelId="{0DB1E2BF-E6C4-4C87-B1D5-C76FCF4DC249}" type="parTrans" cxnId="{6DC09620-11BB-4207-8D0A-E60607384010}">
      <dgm:prSet/>
      <dgm:spPr/>
      <dgm:t>
        <a:bodyPr/>
        <a:lstStyle/>
        <a:p>
          <a:pPr rtl="1"/>
          <a:endParaRPr lang="fa-IR"/>
        </a:p>
      </dgm:t>
    </dgm:pt>
    <dgm:pt modelId="{66EA5BC5-D420-4219-AE46-605907DDADE6}" type="sibTrans" cxnId="{6DC09620-11BB-4207-8D0A-E60607384010}">
      <dgm:prSet/>
      <dgm:spPr/>
      <dgm:t>
        <a:bodyPr/>
        <a:lstStyle/>
        <a:p>
          <a:pPr rtl="1"/>
          <a:endParaRPr lang="fa-IR"/>
        </a:p>
      </dgm:t>
    </dgm:pt>
    <dgm:pt modelId="{E4480257-1104-4485-A217-35E713E826C1}">
      <dgm:prSet phldrT="[Text]" custT="1"/>
      <dgm:spPr/>
      <dgm:t>
        <a:bodyPr/>
        <a:lstStyle/>
        <a:p>
          <a:pPr rtl="1"/>
          <a:r>
            <a:rPr lang="fa-IR" sz="2000" dirty="0" smtClean="0">
              <a:solidFill>
                <a:schemeClr val="bg1"/>
              </a:solidFill>
              <a:cs typeface="B Nazanin" panose="00000400000000000000" pitchFamily="2" charset="-78"/>
            </a:rPr>
            <a:t>عقده های بازنشده</a:t>
          </a:r>
          <a:endParaRPr lang="fa-IR" sz="2000" dirty="0">
            <a:solidFill>
              <a:schemeClr val="bg1"/>
            </a:solidFill>
            <a:cs typeface="B Nazanin" panose="00000400000000000000" pitchFamily="2" charset="-78"/>
          </a:endParaRPr>
        </a:p>
      </dgm:t>
    </dgm:pt>
    <dgm:pt modelId="{28081473-F563-4789-BFA3-B63CBB6C5E92}" type="parTrans" cxnId="{1C1170BB-5B40-478B-A441-1680924194E4}">
      <dgm:prSet/>
      <dgm:spPr/>
      <dgm:t>
        <a:bodyPr/>
        <a:lstStyle/>
        <a:p>
          <a:pPr rtl="1"/>
          <a:endParaRPr lang="fa-IR"/>
        </a:p>
      </dgm:t>
    </dgm:pt>
    <dgm:pt modelId="{979AF1D9-36C3-4E3E-BBCE-B2179EE79D57}" type="sibTrans" cxnId="{1C1170BB-5B40-478B-A441-1680924194E4}">
      <dgm:prSet/>
      <dgm:spPr/>
      <dgm:t>
        <a:bodyPr/>
        <a:lstStyle/>
        <a:p>
          <a:pPr rtl="1"/>
          <a:endParaRPr lang="fa-IR"/>
        </a:p>
      </dgm:t>
    </dgm:pt>
    <dgm:pt modelId="{4B7DE50D-37F7-4DDB-BA9E-633CA77D8E72}">
      <dgm:prSet phldrT="[Text]" custT="1"/>
      <dgm:spPr/>
      <dgm:t>
        <a:bodyPr/>
        <a:lstStyle/>
        <a:p>
          <a:pPr rtl="1"/>
          <a:r>
            <a:rPr lang="fa-IR" sz="2000" dirty="0" smtClean="0">
              <a:solidFill>
                <a:schemeClr val="bg1"/>
              </a:solidFill>
              <a:cs typeface="B Nazanin" panose="00000400000000000000" pitchFamily="2" charset="-78"/>
            </a:rPr>
            <a:t>تسلیم شدن </a:t>
          </a:r>
          <a:endParaRPr lang="fa-IR" sz="2000" dirty="0">
            <a:solidFill>
              <a:schemeClr val="bg1"/>
            </a:solidFill>
            <a:cs typeface="B Nazanin" panose="00000400000000000000" pitchFamily="2" charset="-78"/>
          </a:endParaRPr>
        </a:p>
      </dgm:t>
    </dgm:pt>
    <dgm:pt modelId="{157DAC24-A34D-4AD4-9091-A5B963366F09}" type="parTrans" cxnId="{004C35D1-0536-436E-963A-E99E55B18487}">
      <dgm:prSet/>
      <dgm:spPr/>
      <dgm:t>
        <a:bodyPr/>
        <a:lstStyle/>
        <a:p>
          <a:pPr rtl="1"/>
          <a:endParaRPr lang="fa-IR"/>
        </a:p>
      </dgm:t>
    </dgm:pt>
    <dgm:pt modelId="{7436B567-4B52-4B5C-8688-FB9FA9D4BC95}" type="sibTrans" cxnId="{004C35D1-0536-436E-963A-E99E55B18487}">
      <dgm:prSet/>
      <dgm:spPr/>
      <dgm:t>
        <a:bodyPr/>
        <a:lstStyle/>
        <a:p>
          <a:pPr rtl="1"/>
          <a:endParaRPr lang="fa-IR"/>
        </a:p>
      </dgm:t>
    </dgm:pt>
    <dgm:pt modelId="{F704D80B-C7D7-4F40-93F7-312A60416B6C}">
      <dgm:prSet phldrT="[Text]" custT="1"/>
      <dgm:spPr/>
      <dgm:t>
        <a:bodyPr/>
        <a:lstStyle/>
        <a:p>
          <a:pPr rtl="1"/>
          <a:r>
            <a:rPr lang="fa-IR" sz="2000" dirty="0" smtClean="0">
              <a:cs typeface="B Nazanin" panose="00000400000000000000" pitchFamily="2" charset="-78"/>
            </a:rPr>
            <a:t>عقده های بازنشده و تعدیل نیافته (ناکامی درخانواده و تلاش برای دیده شدن وکسب محبت) </a:t>
          </a:r>
          <a:endParaRPr lang="fa-IR" sz="2000" dirty="0">
            <a:cs typeface="B Nazanin" panose="00000400000000000000" pitchFamily="2" charset="-78"/>
          </a:endParaRPr>
        </a:p>
      </dgm:t>
    </dgm:pt>
    <dgm:pt modelId="{E8145D25-DD6F-491F-A089-1EF036B5729D}" type="parTrans" cxnId="{58C09BC0-16DA-42BE-B19D-21D56CB71D97}">
      <dgm:prSet/>
      <dgm:spPr/>
      <dgm:t>
        <a:bodyPr/>
        <a:lstStyle/>
        <a:p>
          <a:pPr rtl="1"/>
          <a:endParaRPr lang="fa-IR"/>
        </a:p>
      </dgm:t>
    </dgm:pt>
    <dgm:pt modelId="{0DFAF759-E0C8-4FC6-8A8C-17C9CF17D36D}" type="sibTrans" cxnId="{58C09BC0-16DA-42BE-B19D-21D56CB71D97}">
      <dgm:prSet/>
      <dgm:spPr/>
      <dgm:t>
        <a:bodyPr/>
        <a:lstStyle/>
        <a:p>
          <a:pPr rtl="1"/>
          <a:endParaRPr lang="fa-IR"/>
        </a:p>
      </dgm:t>
    </dgm:pt>
    <dgm:pt modelId="{C4C53001-0200-4A22-A34A-B6562C163FA3}">
      <dgm:prSet custT="1"/>
      <dgm:spPr/>
      <dgm:t>
        <a:bodyPr/>
        <a:lstStyle/>
        <a:p>
          <a:pPr rtl="1"/>
          <a:r>
            <a:rPr lang="fa-IR" sz="2000" dirty="0" smtClean="0">
              <a:cs typeface="B Nazanin" panose="00000400000000000000" pitchFamily="2" charset="-78"/>
            </a:rPr>
            <a:t>احساس ناتوانی و تسلیم شدن (فشار اطرافیان، خواهی نشوی رسوا...)</a:t>
          </a:r>
          <a:endParaRPr lang="fa-IR" sz="2000" dirty="0">
            <a:cs typeface="B Nazanin" panose="00000400000000000000" pitchFamily="2" charset="-78"/>
          </a:endParaRPr>
        </a:p>
      </dgm:t>
    </dgm:pt>
    <dgm:pt modelId="{60A97EA1-5E31-4A9D-92E7-A1198D750ADA}" type="parTrans" cxnId="{7B8922E0-76E7-4EAC-84BF-74CCE4CDEF78}">
      <dgm:prSet/>
      <dgm:spPr/>
      <dgm:t>
        <a:bodyPr/>
        <a:lstStyle/>
        <a:p>
          <a:pPr rtl="1"/>
          <a:endParaRPr lang="fa-IR"/>
        </a:p>
      </dgm:t>
    </dgm:pt>
    <dgm:pt modelId="{B5A2168F-FBCF-46AC-9FB3-72939B93ECBA}" type="sibTrans" cxnId="{7B8922E0-76E7-4EAC-84BF-74CCE4CDEF78}">
      <dgm:prSet/>
      <dgm:spPr/>
      <dgm:t>
        <a:bodyPr/>
        <a:lstStyle/>
        <a:p>
          <a:pPr rtl="1"/>
          <a:endParaRPr lang="fa-IR"/>
        </a:p>
      </dgm:t>
    </dgm:pt>
    <dgm:pt modelId="{1261952F-1A90-4BA8-8768-AB22674F487B}" type="pres">
      <dgm:prSet presAssocID="{F8D094C6-B378-4707-918F-F10C3175D702}" presName="Name0" presStyleCnt="0">
        <dgm:presLayoutVars>
          <dgm:chPref val="3"/>
          <dgm:dir val="rev"/>
          <dgm:animLvl val="lvl"/>
          <dgm:resizeHandles/>
        </dgm:presLayoutVars>
      </dgm:prSet>
      <dgm:spPr/>
      <dgm:t>
        <a:bodyPr/>
        <a:lstStyle/>
        <a:p>
          <a:endParaRPr lang="en-US"/>
        </a:p>
      </dgm:t>
    </dgm:pt>
    <dgm:pt modelId="{15235225-F1E2-4E75-999B-3F467ABAF460}" type="pres">
      <dgm:prSet presAssocID="{BB7BE6CF-D387-43A6-8451-ABEE25A5F9C4}" presName="horFlow" presStyleCnt="0"/>
      <dgm:spPr/>
      <dgm:t>
        <a:bodyPr/>
        <a:lstStyle/>
        <a:p>
          <a:endParaRPr lang="en-US"/>
        </a:p>
      </dgm:t>
    </dgm:pt>
    <dgm:pt modelId="{25C948E7-BD84-456E-8621-CA0E160FE796}" type="pres">
      <dgm:prSet presAssocID="{BB7BE6CF-D387-43A6-8451-ABEE25A5F9C4}" presName="bigChev" presStyleLbl="node1" presStyleIdx="0" presStyleCnt="5"/>
      <dgm:spPr/>
      <dgm:t>
        <a:bodyPr/>
        <a:lstStyle/>
        <a:p>
          <a:pPr rtl="1"/>
          <a:endParaRPr lang="fa-IR"/>
        </a:p>
      </dgm:t>
    </dgm:pt>
    <dgm:pt modelId="{D4D66831-C369-47F1-97DC-5BA0CF39BC3E}" type="pres">
      <dgm:prSet presAssocID="{D0AD3675-67F9-45BF-A09F-81DDA56A21B9}" presName="parTrans" presStyleCnt="0"/>
      <dgm:spPr/>
      <dgm:t>
        <a:bodyPr/>
        <a:lstStyle/>
        <a:p>
          <a:endParaRPr lang="en-US"/>
        </a:p>
      </dgm:t>
    </dgm:pt>
    <dgm:pt modelId="{A8984670-B104-4AD6-AC09-3B88487C84FA}" type="pres">
      <dgm:prSet presAssocID="{129AD2B7-CC82-4D76-8F55-B9591EDFECE4}" presName="node" presStyleLbl="alignAccFollowNode1" presStyleIdx="0" presStyleCnt="5" custScaleX="307144">
        <dgm:presLayoutVars>
          <dgm:bulletEnabled val="1"/>
        </dgm:presLayoutVars>
      </dgm:prSet>
      <dgm:spPr/>
      <dgm:t>
        <a:bodyPr/>
        <a:lstStyle/>
        <a:p>
          <a:endParaRPr lang="en-US"/>
        </a:p>
      </dgm:t>
    </dgm:pt>
    <dgm:pt modelId="{1E63E5CE-705A-4CC6-B9B4-0BB6B7031EBC}" type="pres">
      <dgm:prSet presAssocID="{BB7BE6CF-D387-43A6-8451-ABEE25A5F9C4}" presName="vSp" presStyleCnt="0"/>
      <dgm:spPr/>
      <dgm:t>
        <a:bodyPr/>
        <a:lstStyle/>
        <a:p>
          <a:endParaRPr lang="en-US"/>
        </a:p>
      </dgm:t>
    </dgm:pt>
    <dgm:pt modelId="{BF264D53-EF4B-49BA-8965-0D3E3896C790}" type="pres">
      <dgm:prSet presAssocID="{88AE0F78-3081-47C1-81D6-F4C454092D3C}" presName="horFlow" presStyleCnt="0"/>
      <dgm:spPr/>
      <dgm:t>
        <a:bodyPr/>
        <a:lstStyle/>
        <a:p>
          <a:endParaRPr lang="en-US"/>
        </a:p>
      </dgm:t>
    </dgm:pt>
    <dgm:pt modelId="{4FD279D6-DB72-4DDF-8519-4CFCC6B09134}" type="pres">
      <dgm:prSet presAssocID="{88AE0F78-3081-47C1-81D6-F4C454092D3C}" presName="bigChev" presStyleLbl="node1" presStyleIdx="1" presStyleCnt="5"/>
      <dgm:spPr/>
      <dgm:t>
        <a:bodyPr/>
        <a:lstStyle/>
        <a:p>
          <a:endParaRPr lang="en-US"/>
        </a:p>
      </dgm:t>
    </dgm:pt>
    <dgm:pt modelId="{347953FC-AC3B-4E21-8A4A-207DFD675B8E}" type="pres">
      <dgm:prSet presAssocID="{FC9A9EAC-E33C-4A3D-87B5-6BA75385B479}" presName="parTrans" presStyleCnt="0"/>
      <dgm:spPr/>
      <dgm:t>
        <a:bodyPr/>
        <a:lstStyle/>
        <a:p>
          <a:endParaRPr lang="en-US"/>
        </a:p>
      </dgm:t>
    </dgm:pt>
    <dgm:pt modelId="{A1E73B44-1CB0-4320-B9A5-B756AC8D7661}" type="pres">
      <dgm:prSet presAssocID="{7D8253BF-2B45-4B18-89A2-FE621BD1EB31}" presName="node" presStyleLbl="alignAccFollowNode1" presStyleIdx="1" presStyleCnt="5" custScaleX="307144">
        <dgm:presLayoutVars>
          <dgm:bulletEnabled val="1"/>
        </dgm:presLayoutVars>
      </dgm:prSet>
      <dgm:spPr/>
      <dgm:t>
        <a:bodyPr/>
        <a:lstStyle/>
        <a:p>
          <a:endParaRPr lang="en-US"/>
        </a:p>
      </dgm:t>
    </dgm:pt>
    <dgm:pt modelId="{2787BDAC-C8B7-4622-A515-537CDBA55297}" type="pres">
      <dgm:prSet presAssocID="{88AE0F78-3081-47C1-81D6-F4C454092D3C}" presName="vSp" presStyleCnt="0"/>
      <dgm:spPr/>
      <dgm:t>
        <a:bodyPr/>
        <a:lstStyle/>
        <a:p>
          <a:endParaRPr lang="en-US"/>
        </a:p>
      </dgm:t>
    </dgm:pt>
    <dgm:pt modelId="{820C2A6D-A69B-49F6-9A17-4DA01F8646F3}" type="pres">
      <dgm:prSet presAssocID="{95585D6E-D1E2-4947-A162-D5211B20ABD0}" presName="horFlow" presStyleCnt="0"/>
      <dgm:spPr/>
      <dgm:t>
        <a:bodyPr/>
        <a:lstStyle/>
        <a:p>
          <a:endParaRPr lang="en-US"/>
        </a:p>
      </dgm:t>
    </dgm:pt>
    <dgm:pt modelId="{3DE1C847-2AF3-49CE-BD74-552604012FF9}" type="pres">
      <dgm:prSet presAssocID="{95585D6E-D1E2-4947-A162-D5211B20ABD0}" presName="bigChev" presStyleLbl="node1" presStyleIdx="2" presStyleCnt="5"/>
      <dgm:spPr/>
      <dgm:t>
        <a:bodyPr/>
        <a:lstStyle/>
        <a:p>
          <a:endParaRPr lang="en-US"/>
        </a:p>
      </dgm:t>
    </dgm:pt>
    <dgm:pt modelId="{54EF1AA6-335D-4986-9D04-96CCA22F423A}" type="pres">
      <dgm:prSet presAssocID="{0DB1E2BF-E6C4-4C87-B1D5-C76FCF4DC249}" presName="parTrans" presStyleCnt="0"/>
      <dgm:spPr/>
      <dgm:t>
        <a:bodyPr/>
        <a:lstStyle/>
        <a:p>
          <a:endParaRPr lang="en-US"/>
        </a:p>
      </dgm:t>
    </dgm:pt>
    <dgm:pt modelId="{941CC7A0-E8BE-4E13-A930-64425EFFD73F}" type="pres">
      <dgm:prSet presAssocID="{09D7A73A-1E16-4ECA-BCAA-74D81B005588}" presName="node" presStyleLbl="alignAccFollowNode1" presStyleIdx="2" presStyleCnt="5" custScaleX="307144">
        <dgm:presLayoutVars>
          <dgm:bulletEnabled val="1"/>
        </dgm:presLayoutVars>
      </dgm:prSet>
      <dgm:spPr/>
      <dgm:t>
        <a:bodyPr/>
        <a:lstStyle/>
        <a:p>
          <a:endParaRPr lang="en-US"/>
        </a:p>
      </dgm:t>
    </dgm:pt>
    <dgm:pt modelId="{34B52AD4-D784-47B3-8C14-33B8DBD2414A}" type="pres">
      <dgm:prSet presAssocID="{95585D6E-D1E2-4947-A162-D5211B20ABD0}" presName="vSp" presStyleCnt="0"/>
      <dgm:spPr/>
      <dgm:t>
        <a:bodyPr/>
        <a:lstStyle/>
        <a:p>
          <a:endParaRPr lang="en-US"/>
        </a:p>
      </dgm:t>
    </dgm:pt>
    <dgm:pt modelId="{CCBDC2CC-08E5-46A6-9741-ED63977B2D44}" type="pres">
      <dgm:prSet presAssocID="{E4480257-1104-4485-A217-35E713E826C1}" presName="horFlow" presStyleCnt="0"/>
      <dgm:spPr/>
      <dgm:t>
        <a:bodyPr/>
        <a:lstStyle/>
        <a:p>
          <a:endParaRPr lang="en-US"/>
        </a:p>
      </dgm:t>
    </dgm:pt>
    <dgm:pt modelId="{EB6365BF-CB29-4786-A21F-F9C339FEC744}" type="pres">
      <dgm:prSet presAssocID="{E4480257-1104-4485-A217-35E713E826C1}" presName="bigChev" presStyleLbl="node1" presStyleIdx="3" presStyleCnt="5"/>
      <dgm:spPr/>
      <dgm:t>
        <a:bodyPr/>
        <a:lstStyle/>
        <a:p>
          <a:endParaRPr lang="en-US"/>
        </a:p>
      </dgm:t>
    </dgm:pt>
    <dgm:pt modelId="{72283BAF-C813-477E-A912-A1B0F963CD25}" type="pres">
      <dgm:prSet presAssocID="{E8145D25-DD6F-491F-A089-1EF036B5729D}" presName="parTrans" presStyleCnt="0"/>
      <dgm:spPr/>
      <dgm:t>
        <a:bodyPr/>
        <a:lstStyle/>
        <a:p>
          <a:endParaRPr lang="en-US"/>
        </a:p>
      </dgm:t>
    </dgm:pt>
    <dgm:pt modelId="{748F8EA8-E819-4441-8EA3-9B3511185F98}" type="pres">
      <dgm:prSet presAssocID="{F704D80B-C7D7-4F40-93F7-312A60416B6C}" presName="node" presStyleLbl="alignAccFollowNode1" presStyleIdx="3" presStyleCnt="5" custScaleX="307144">
        <dgm:presLayoutVars>
          <dgm:bulletEnabled val="1"/>
        </dgm:presLayoutVars>
      </dgm:prSet>
      <dgm:spPr/>
      <dgm:t>
        <a:bodyPr/>
        <a:lstStyle/>
        <a:p>
          <a:endParaRPr lang="en-US"/>
        </a:p>
      </dgm:t>
    </dgm:pt>
    <dgm:pt modelId="{0AFFEEAC-EDE4-458D-A015-D972B5F87786}" type="pres">
      <dgm:prSet presAssocID="{E4480257-1104-4485-A217-35E713E826C1}" presName="vSp" presStyleCnt="0"/>
      <dgm:spPr/>
      <dgm:t>
        <a:bodyPr/>
        <a:lstStyle/>
        <a:p>
          <a:endParaRPr lang="en-US"/>
        </a:p>
      </dgm:t>
    </dgm:pt>
    <dgm:pt modelId="{1B0C84C9-2AB7-4FC7-9FBB-D50A4D464ADA}" type="pres">
      <dgm:prSet presAssocID="{4B7DE50D-37F7-4DDB-BA9E-633CA77D8E72}" presName="horFlow" presStyleCnt="0"/>
      <dgm:spPr/>
      <dgm:t>
        <a:bodyPr/>
        <a:lstStyle/>
        <a:p>
          <a:endParaRPr lang="en-US"/>
        </a:p>
      </dgm:t>
    </dgm:pt>
    <dgm:pt modelId="{5392329B-349E-41E2-8F1C-C07287F430B8}" type="pres">
      <dgm:prSet presAssocID="{4B7DE50D-37F7-4DDB-BA9E-633CA77D8E72}" presName="bigChev" presStyleLbl="node1" presStyleIdx="4" presStyleCnt="5"/>
      <dgm:spPr/>
      <dgm:t>
        <a:bodyPr/>
        <a:lstStyle/>
        <a:p>
          <a:endParaRPr lang="en-US"/>
        </a:p>
      </dgm:t>
    </dgm:pt>
    <dgm:pt modelId="{10E77DD4-E6A6-4256-8500-772DC1ED7B3A}" type="pres">
      <dgm:prSet presAssocID="{60A97EA1-5E31-4A9D-92E7-A1198D750ADA}" presName="parTrans" presStyleCnt="0"/>
      <dgm:spPr/>
      <dgm:t>
        <a:bodyPr/>
        <a:lstStyle/>
        <a:p>
          <a:endParaRPr lang="en-US"/>
        </a:p>
      </dgm:t>
    </dgm:pt>
    <dgm:pt modelId="{49E0F270-9086-43C4-AA9E-D426F243803A}" type="pres">
      <dgm:prSet presAssocID="{C4C53001-0200-4A22-A34A-B6562C163FA3}" presName="node" presStyleLbl="alignAccFollowNode1" presStyleIdx="4" presStyleCnt="5" custScaleX="307144">
        <dgm:presLayoutVars>
          <dgm:bulletEnabled val="1"/>
        </dgm:presLayoutVars>
      </dgm:prSet>
      <dgm:spPr/>
      <dgm:t>
        <a:bodyPr/>
        <a:lstStyle/>
        <a:p>
          <a:endParaRPr lang="en-US"/>
        </a:p>
      </dgm:t>
    </dgm:pt>
  </dgm:ptLst>
  <dgm:cxnLst>
    <dgm:cxn modelId="{7B8922E0-76E7-4EAC-84BF-74CCE4CDEF78}" srcId="{4B7DE50D-37F7-4DDB-BA9E-633CA77D8E72}" destId="{C4C53001-0200-4A22-A34A-B6562C163FA3}" srcOrd="0" destOrd="0" parTransId="{60A97EA1-5E31-4A9D-92E7-A1198D750ADA}" sibTransId="{B5A2168F-FBCF-46AC-9FB3-72939B93ECBA}"/>
    <dgm:cxn modelId="{1C1170BB-5B40-478B-A441-1680924194E4}" srcId="{F8D094C6-B378-4707-918F-F10C3175D702}" destId="{E4480257-1104-4485-A217-35E713E826C1}" srcOrd="3" destOrd="0" parTransId="{28081473-F563-4789-BFA3-B63CBB6C5E92}" sibTransId="{979AF1D9-36C3-4E3E-BBCE-B2179EE79D57}"/>
    <dgm:cxn modelId="{E54FF486-D99C-46F4-80AA-53D1189DACA7}" srcId="{88AE0F78-3081-47C1-81D6-F4C454092D3C}" destId="{7D8253BF-2B45-4B18-89A2-FE621BD1EB31}" srcOrd="0" destOrd="0" parTransId="{FC9A9EAC-E33C-4A3D-87B5-6BA75385B479}" sibTransId="{155D42BD-AE31-4D16-9F91-6DFC7AC3617E}"/>
    <dgm:cxn modelId="{1814C824-4F45-44CE-AE72-4E104A8ACF6F}" type="presOf" srcId="{E4480257-1104-4485-A217-35E713E826C1}" destId="{EB6365BF-CB29-4786-A21F-F9C339FEC744}" srcOrd="0" destOrd="0" presId="urn:microsoft.com/office/officeart/2005/8/layout/lProcess3"/>
    <dgm:cxn modelId="{CBDB8FFC-4353-42BB-99B4-943B751D47F6}" srcId="{F8D094C6-B378-4707-918F-F10C3175D702}" destId="{88AE0F78-3081-47C1-81D6-F4C454092D3C}" srcOrd="1" destOrd="0" parTransId="{9D63237B-9744-42C1-ABFB-6B9EBDF1BF33}" sibTransId="{EDDC9C41-2817-4CA5-AE1C-F0C666BABBB5}"/>
    <dgm:cxn modelId="{004C35D1-0536-436E-963A-E99E55B18487}" srcId="{F8D094C6-B378-4707-918F-F10C3175D702}" destId="{4B7DE50D-37F7-4DDB-BA9E-633CA77D8E72}" srcOrd="4" destOrd="0" parTransId="{157DAC24-A34D-4AD4-9091-A5B963366F09}" sibTransId="{7436B567-4B52-4B5C-8688-FB9FA9D4BC95}"/>
    <dgm:cxn modelId="{366A769C-C4AD-4C48-943F-D8A5C15B4C45}" type="presOf" srcId="{4B7DE50D-37F7-4DDB-BA9E-633CA77D8E72}" destId="{5392329B-349E-41E2-8F1C-C07287F430B8}" srcOrd="0" destOrd="0" presId="urn:microsoft.com/office/officeart/2005/8/layout/lProcess3"/>
    <dgm:cxn modelId="{6602AE6B-24F3-4DF1-B90B-2B981F03A4F7}" type="presOf" srcId="{95585D6E-D1E2-4947-A162-D5211B20ABD0}" destId="{3DE1C847-2AF3-49CE-BD74-552604012FF9}" srcOrd="0" destOrd="0" presId="urn:microsoft.com/office/officeart/2005/8/layout/lProcess3"/>
    <dgm:cxn modelId="{7B2DC030-CED9-44C3-A17D-D5B473C5A6F4}" type="presOf" srcId="{C4C53001-0200-4A22-A34A-B6562C163FA3}" destId="{49E0F270-9086-43C4-AA9E-D426F243803A}" srcOrd="0" destOrd="0" presId="urn:microsoft.com/office/officeart/2005/8/layout/lProcess3"/>
    <dgm:cxn modelId="{6D45D566-97F3-4D87-8681-7697D2FE1220}" type="presOf" srcId="{88AE0F78-3081-47C1-81D6-F4C454092D3C}" destId="{4FD279D6-DB72-4DDF-8519-4CFCC6B09134}" srcOrd="0" destOrd="0" presId="urn:microsoft.com/office/officeart/2005/8/layout/lProcess3"/>
    <dgm:cxn modelId="{1ACF3D6B-F898-40E1-AD15-E12BEB53E3A0}" srcId="{BB7BE6CF-D387-43A6-8451-ABEE25A5F9C4}" destId="{129AD2B7-CC82-4D76-8F55-B9591EDFECE4}" srcOrd="0" destOrd="0" parTransId="{D0AD3675-67F9-45BF-A09F-81DDA56A21B9}" sibTransId="{37BB7429-751E-4030-A700-5AB939030C5E}"/>
    <dgm:cxn modelId="{6DC09620-11BB-4207-8D0A-E60607384010}" srcId="{95585D6E-D1E2-4947-A162-D5211B20ABD0}" destId="{09D7A73A-1E16-4ECA-BCAA-74D81B005588}" srcOrd="0" destOrd="0" parTransId="{0DB1E2BF-E6C4-4C87-B1D5-C76FCF4DC249}" sibTransId="{66EA5BC5-D420-4219-AE46-605907DDADE6}"/>
    <dgm:cxn modelId="{58C09BC0-16DA-42BE-B19D-21D56CB71D97}" srcId="{E4480257-1104-4485-A217-35E713E826C1}" destId="{F704D80B-C7D7-4F40-93F7-312A60416B6C}" srcOrd="0" destOrd="0" parTransId="{E8145D25-DD6F-491F-A089-1EF036B5729D}" sibTransId="{0DFAF759-E0C8-4FC6-8A8C-17C9CF17D36D}"/>
    <dgm:cxn modelId="{9B8C9B0E-53FC-476B-BBE1-12EA8947ECB4}" srcId="{F8D094C6-B378-4707-918F-F10C3175D702}" destId="{95585D6E-D1E2-4947-A162-D5211B20ABD0}" srcOrd="2" destOrd="0" parTransId="{CA73C524-EF39-49B6-BB79-9BA64C869900}" sibTransId="{D0082D9B-C70B-456E-AD81-23922DD2C83C}"/>
    <dgm:cxn modelId="{CA811403-B39B-4008-AAA9-EBC14F31D787}" srcId="{F8D094C6-B378-4707-918F-F10C3175D702}" destId="{BB7BE6CF-D387-43A6-8451-ABEE25A5F9C4}" srcOrd="0" destOrd="0" parTransId="{96B7D141-1C55-49D7-9647-DF341319592A}" sibTransId="{0D9FF6A2-8F9E-4434-A974-95EB59E598A0}"/>
    <dgm:cxn modelId="{29601CDE-E038-441C-B85E-FEE6575D4C2D}" type="presOf" srcId="{129AD2B7-CC82-4D76-8F55-B9591EDFECE4}" destId="{A8984670-B104-4AD6-AC09-3B88487C84FA}" srcOrd="0" destOrd="0" presId="urn:microsoft.com/office/officeart/2005/8/layout/lProcess3"/>
    <dgm:cxn modelId="{F5BFE69B-C9B8-41E1-BAF2-6D192AC57E83}" type="presOf" srcId="{BB7BE6CF-D387-43A6-8451-ABEE25A5F9C4}" destId="{25C948E7-BD84-456E-8621-CA0E160FE796}" srcOrd="0" destOrd="0" presId="urn:microsoft.com/office/officeart/2005/8/layout/lProcess3"/>
    <dgm:cxn modelId="{51F708A4-CB9C-486D-9990-20E623F69F8A}" type="presOf" srcId="{F704D80B-C7D7-4F40-93F7-312A60416B6C}" destId="{748F8EA8-E819-4441-8EA3-9B3511185F98}" srcOrd="0" destOrd="0" presId="urn:microsoft.com/office/officeart/2005/8/layout/lProcess3"/>
    <dgm:cxn modelId="{D873F812-EEBB-44D5-AF99-05745443D72E}" type="presOf" srcId="{7D8253BF-2B45-4B18-89A2-FE621BD1EB31}" destId="{A1E73B44-1CB0-4320-B9A5-B756AC8D7661}" srcOrd="0" destOrd="0" presId="urn:microsoft.com/office/officeart/2005/8/layout/lProcess3"/>
    <dgm:cxn modelId="{C1270C0E-8EDC-4E73-9E8D-2D6F492E8043}" type="presOf" srcId="{F8D094C6-B378-4707-918F-F10C3175D702}" destId="{1261952F-1A90-4BA8-8768-AB22674F487B}" srcOrd="0" destOrd="0" presId="urn:microsoft.com/office/officeart/2005/8/layout/lProcess3"/>
    <dgm:cxn modelId="{765A36CC-566A-4264-BD04-02933105C1C3}" type="presOf" srcId="{09D7A73A-1E16-4ECA-BCAA-74D81B005588}" destId="{941CC7A0-E8BE-4E13-A930-64425EFFD73F}" srcOrd="0" destOrd="0" presId="urn:microsoft.com/office/officeart/2005/8/layout/lProcess3"/>
    <dgm:cxn modelId="{D5A1BFFD-F6FA-4D66-8454-0A23CF96B58C}" type="presParOf" srcId="{1261952F-1A90-4BA8-8768-AB22674F487B}" destId="{15235225-F1E2-4E75-999B-3F467ABAF460}" srcOrd="0" destOrd="0" presId="urn:microsoft.com/office/officeart/2005/8/layout/lProcess3"/>
    <dgm:cxn modelId="{3B7E8FFB-DA58-49D8-BA00-D171BCF20B01}" type="presParOf" srcId="{15235225-F1E2-4E75-999B-3F467ABAF460}" destId="{25C948E7-BD84-456E-8621-CA0E160FE796}" srcOrd="0" destOrd="0" presId="urn:microsoft.com/office/officeart/2005/8/layout/lProcess3"/>
    <dgm:cxn modelId="{2A22C675-2815-4CD5-A924-EDF6480058F9}" type="presParOf" srcId="{15235225-F1E2-4E75-999B-3F467ABAF460}" destId="{D4D66831-C369-47F1-97DC-5BA0CF39BC3E}" srcOrd="1" destOrd="0" presId="urn:microsoft.com/office/officeart/2005/8/layout/lProcess3"/>
    <dgm:cxn modelId="{B45A99AF-A55D-4618-8E1B-0DD9561689E1}" type="presParOf" srcId="{15235225-F1E2-4E75-999B-3F467ABAF460}" destId="{A8984670-B104-4AD6-AC09-3B88487C84FA}" srcOrd="2" destOrd="0" presId="urn:microsoft.com/office/officeart/2005/8/layout/lProcess3"/>
    <dgm:cxn modelId="{BDADE350-D89B-4DC8-823D-14FCD4C3CE51}" type="presParOf" srcId="{1261952F-1A90-4BA8-8768-AB22674F487B}" destId="{1E63E5CE-705A-4CC6-B9B4-0BB6B7031EBC}" srcOrd="1" destOrd="0" presId="urn:microsoft.com/office/officeart/2005/8/layout/lProcess3"/>
    <dgm:cxn modelId="{B5515588-EFF7-44AB-AA97-9B49136E5F8A}" type="presParOf" srcId="{1261952F-1A90-4BA8-8768-AB22674F487B}" destId="{BF264D53-EF4B-49BA-8965-0D3E3896C790}" srcOrd="2" destOrd="0" presId="urn:microsoft.com/office/officeart/2005/8/layout/lProcess3"/>
    <dgm:cxn modelId="{E6D5DB8B-3572-4265-A25E-E60BBC2ACC94}" type="presParOf" srcId="{BF264D53-EF4B-49BA-8965-0D3E3896C790}" destId="{4FD279D6-DB72-4DDF-8519-4CFCC6B09134}" srcOrd="0" destOrd="0" presId="urn:microsoft.com/office/officeart/2005/8/layout/lProcess3"/>
    <dgm:cxn modelId="{F8AFD638-9568-4882-A444-7CE12F14060D}" type="presParOf" srcId="{BF264D53-EF4B-49BA-8965-0D3E3896C790}" destId="{347953FC-AC3B-4E21-8A4A-207DFD675B8E}" srcOrd="1" destOrd="0" presId="urn:microsoft.com/office/officeart/2005/8/layout/lProcess3"/>
    <dgm:cxn modelId="{881DA5F5-976C-4861-8B2A-1646D6CF03C0}" type="presParOf" srcId="{BF264D53-EF4B-49BA-8965-0D3E3896C790}" destId="{A1E73B44-1CB0-4320-B9A5-B756AC8D7661}" srcOrd="2" destOrd="0" presId="urn:microsoft.com/office/officeart/2005/8/layout/lProcess3"/>
    <dgm:cxn modelId="{77D9B364-86AA-471B-A751-F68974E28FA3}" type="presParOf" srcId="{1261952F-1A90-4BA8-8768-AB22674F487B}" destId="{2787BDAC-C8B7-4622-A515-537CDBA55297}" srcOrd="3" destOrd="0" presId="urn:microsoft.com/office/officeart/2005/8/layout/lProcess3"/>
    <dgm:cxn modelId="{CC4D38FD-567E-492F-B666-F27C6AA51D21}" type="presParOf" srcId="{1261952F-1A90-4BA8-8768-AB22674F487B}" destId="{820C2A6D-A69B-49F6-9A17-4DA01F8646F3}" srcOrd="4" destOrd="0" presId="urn:microsoft.com/office/officeart/2005/8/layout/lProcess3"/>
    <dgm:cxn modelId="{53264876-3D7E-4E5D-8655-0DCA83E8101B}" type="presParOf" srcId="{820C2A6D-A69B-49F6-9A17-4DA01F8646F3}" destId="{3DE1C847-2AF3-49CE-BD74-552604012FF9}" srcOrd="0" destOrd="0" presId="urn:microsoft.com/office/officeart/2005/8/layout/lProcess3"/>
    <dgm:cxn modelId="{39F67E79-272E-4050-854B-02E5FDE96FC0}" type="presParOf" srcId="{820C2A6D-A69B-49F6-9A17-4DA01F8646F3}" destId="{54EF1AA6-335D-4986-9D04-96CCA22F423A}" srcOrd="1" destOrd="0" presId="urn:microsoft.com/office/officeart/2005/8/layout/lProcess3"/>
    <dgm:cxn modelId="{7D58F6C4-8241-43B6-A221-6681F90CF740}" type="presParOf" srcId="{820C2A6D-A69B-49F6-9A17-4DA01F8646F3}" destId="{941CC7A0-E8BE-4E13-A930-64425EFFD73F}" srcOrd="2" destOrd="0" presId="urn:microsoft.com/office/officeart/2005/8/layout/lProcess3"/>
    <dgm:cxn modelId="{AD94EAD2-EEDC-4CC5-A447-58F9ABFBB172}" type="presParOf" srcId="{1261952F-1A90-4BA8-8768-AB22674F487B}" destId="{34B52AD4-D784-47B3-8C14-33B8DBD2414A}" srcOrd="5" destOrd="0" presId="urn:microsoft.com/office/officeart/2005/8/layout/lProcess3"/>
    <dgm:cxn modelId="{24728357-E76E-494D-BD3E-0C47B34F1213}" type="presParOf" srcId="{1261952F-1A90-4BA8-8768-AB22674F487B}" destId="{CCBDC2CC-08E5-46A6-9741-ED63977B2D44}" srcOrd="6" destOrd="0" presId="urn:microsoft.com/office/officeart/2005/8/layout/lProcess3"/>
    <dgm:cxn modelId="{BE12C903-F34C-417B-A5E1-1DC3C1A645C9}" type="presParOf" srcId="{CCBDC2CC-08E5-46A6-9741-ED63977B2D44}" destId="{EB6365BF-CB29-4786-A21F-F9C339FEC744}" srcOrd="0" destOrd="0" presId="urn:microsoft.com/office/officeart/2005/8/layout/lProcess3"/>
    <dgm:cxn modelId="{323EA811-0176-461C-8C9C-777F15D64460}" type="presParOf" srcId="{CCBDC2CC-08E5-46A6-9741-ED63977B2D44}" destId="{72283BAF-C813-477E-A912-A1B0F963CD25}" srcOrd="1" destOrd="0" presId="urn:microsoft.com/office/officeart/2005/8/layout/lProcess3"/>
    <dgm:cxn modelId="{EF7B8945-84B2-44C2-9DA5-B09E1978917A}" type="presParOf" srcId="{CCBDC2CC-08E5-46A6-9741-ED63977B2D44}" destId="{748F8EA8-E819-4441-8EA3-9B3511185F98}" srcOrd="2" destOrd="0" presId="urn:microsoft.com/office/officeart/2005/8/layout/lProcess3"/>
    <dgm:cxn modelId="{61DB2377-DC56-42F5-B98D-983403B9EF42}" type="presParOf" srcId="{1261952F-1A90-4BA8-8768-AB22674F487B}" destId="{0AFFEEAC-EDE4-458D-A015-D972B5F87786}" srcOrd="7" destOrd="0" presId="urn:microsoft.com/office/officeart/2005/8/layout/lProcess3"/>
    <dgm:cxn modelId="{7C680530-605E-4186-9842-03B600B12D49}" type="presParOf" srcId="{1261952F-1A90-4BA8-8768-AB22674F487B}" destId="{1B0C84C9-2AB7-4FC7-9FBB-D50A4D464ADA}" srcOrd="8" destOrd="0" presId="urn:microsoft.com/office/officeart/2005/8/layout/lProcess3"/>
    <dgm:cxn modelId="{75331E8C-78A8-492F-B750-D9DB1F93A617}" type="presParOf" srcId="{1B0C84C9-2AB7-4FC7-9FBB-D50A4D464ADA}" destId="{5392329B-349E-41E2-8F1C-C07287F430B8}" srcOrd="0" destOrd="0" presId="urn:microsoft.com/office/officeart/2005/8/layout/lProcess3"/>
    <dgm:cxn modelId="{A69A1B8D-4313-4727-B341-87B46484CB54}" type="presParOf" srcId="{1B0C84C9-2AB7-4FC7-9FBB-D50A4D464ADA}" destId="{10E77DD4-E6A6-4256-8500-772DC1ED7B3A}" srcOrd="1" destOrd="0" presId="urn:microsoft.com/office/officeart/2005/8/layout/lProcess3"/>
    <dgm:cxn modelId="{1205B435-EB66-4E34-A852-A842D4946797}" type="presParOf" srcId="{1B0C84C9-2AB7-4FC7-9FBB-D50A4D464ADA}" destId="{49E0F270-9086-43C4-AA9E-D426F243803A}"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9AE7EF-C8F3-4E2D-977E-9C54695ECF2E}" type="doc">
      <dgm:prSet loTypeId="urn:microsoft.com/office/officeart/2005/8/layout/vProcess5" loCatId="process" qsTypeId="urn:microsoft.com/office/officeart/2005/8/quickstyle/simple1" qsCatId="simple" csTypeId="urn:microsoft.com/office/officeart/2005/8/colors/accent5_5" csCatId="accent5" phldr="1"/>
      <dgm:spPr/>
      <dgm:t>
        <a:bodyPr/>
        <a:lstStyle/>
        <a:p>
          <a:pPr rtl="1"/>
          <a:endParaRPr lang="fa-IR"/>
        </a:p>
      </dgm:t>
    </dgm:pt>
    <dgm:pt modelId="{1B03D785-D17E-4855-9E3B-C9A152C3EB7F}">
      <dgm:prSet phldrT="[Text]" custT="1"/>
      <dgm:spPr/>
      <dgm:t>
        <a:bodyPr/>
        <a:lstStyle/>
        <a:p>
          <a:pPr rtl="1"/>
          <a:r>
            <a:rPr lang="fa-IR" sz="2000" dirty="0" smtClean="0">
              <a:solidFill>
                <a:schemeClr val="bg1"/>
              </a:solidFill>
              <a:cs typeface="B Nazanin" panose="00000400000000000000" pitchFamily="2" charset="-78"/>
            </a:rPr>
            <a:t>معرفی اهداف حقیقی و بزرگ (اهداف بزرگ انسان های بزرگ تربیت می کند و انسان های بزرگ در برابر آسیب ها مقاوم اند)</a:t>
          </a:r>
          <a:endParaRPr lang="fa-IR" sz="2000" dirty="0">
            <a:solidFill>
              <a:schemeClr val="bg1"/>
            </a:solidFill>
            <a:cs typeface="B Nazanin" panose="00000400000000000000" pitchFamily="2" charset="-78"/>
          </a:endParaRPr>
        </a:p>
      </dgm:t>
    </dgm:pt>
    <dgm:pt modelId="{17547809-0F51-4EFB-B508-37B078781CC0}" type="parTrans" cxnId="{9A3013A3-3CF8-48D4-91EF-F9968E3F0118}">
      <dgm:prSet/>
      <dgm:spPr/>
      <dgm:t>
        <a:bodyPr/>
        <a:lstStyle/>
        <a:p>
          <a:pPr rtl="1"/>
          <a:endParaRPr lang="fa-IR"/>
        </a:p>
      </dgm:t>
    </dgm:pt>
    <dgm:pt modelId="{44FD602B-AB52-42C5-B11B-BC2FABD1012A}" type="sibTrans" cxnId="{9A3013A3-3CF8-48D4-91EF-F9968E3F0118}">
      <dgm:prSet/>
      <dgm:spPr/>
      <dgm:t>
        <a:bodyPr/>
        <a:lstStyle/>
        <a:p>
          <a:pPr rtl="1"/>
          <a:endParaRPr lang="fa-IR"/>
        </a:p>
      </dgm:t>
    </dgm:pt>
    <dgm:pt modelId="{5A4D7903-36DC-4C79-A3E6-3736C666811A}">
      <dgm:prSet phldrT="[Text]" custT="1"/>
      <dgm:spPr/>
      <dgm:t>
        <a:bodyPr/>
        <a:lstStyle/>
        <a:p>
          <a:pPr rtl="1">
            <a:spcAft>
              <a:spcPts val="0"/>
            </a:spcAft>
          </a:pPr>
          <a:r>
            <a:rPr lang="fa-IR" sz="2000" dirty="0" smtClean="0">
              <a:solidFill>
                <a:schemeClr val="bg1"/>
              </a:solidFill>
              <a:cs typeface="B Nazanin" panose="00000400000000000000" pitchFamily="2" charset="-78"/>
            </a:rPr>
            <a:t>معرفی شخصیت واقعی انسان وکرامت او</a:t>
          </a:r>
        </a:p>
        <a:p>
          <a:pPr rtl="1">
            <a:spcAft>
              <a:spcPts val="0"/>
            </a:spcAft>
          </a:pPr>
          <a:r>
            <a:rPr lang="fa-IR" sz="2000" dirty="0" smtClean="0">
              <a:solidFill>
                <a:schemeClr val="bg1"/>
              </a:solidFill>
              <a:cs typeface="B Nazanin" panose="00000400000000000000" pitchFamily="2" charset="-78"/>
            </a:rPr>
            <a:t>(انسان کریم ،لئیم نمی شود)</a:t>
          </a:r>
          <a:endParaRPr lang="fa-IR" sz="2000" dirty="0">
            <a:solidFill>
              <a:schemeClr val="bg1"/>
            </a:solidFill>
            <a:cs typeface="B Nazanin" panose="00000400000000000000" pitchFamily="2" charset="-78"/>
          </a:endParaRPr>
        </a:p>
      </dgm:t>
    </dgm:pt>
    <dgm:pt modelId="{38A9F704-CFCC-4680-B0EA-470EDA7C4D57}" type="parTrans" cxnId="{A9CDC66F-3F94-4475-A062-CD9A68628F75}">
      <dgm:prSet/>
      <dgm:spPr/>
      <dgm:t>
        <a:bodyPr/>
        <a:lstStyle/>
        <a:p>
          <a:pPr rtl="1"/>
          <a:endParaRPr lang="fa-IR"/>
        </a:p>
      </dgm:t>
    </dgm:pt>
    <dgm:pt modelId="{684D77B4-02B9-4271-9A57-C072AAD9E5C7}" type="sibTrans" cxnId="{A9CDC66F-3F94-4475-A062-CD9A68628F75}">
      <dgm:prSet/>
      <dgm:spPr/>
      <dgm:t>
        <a:bodyPr/>
        <a:lstStyle/>
        <a:p>
          <a:pPr rtl="1"/>
          <a:endParaRPr lang="fa-IR"/>
        </a:p>
      </dgm:t>
    </dgm:pt>
    <dgm:pt modelId="{5547432B-B5AA-4CEC-B7E7-D88D0C80A0E7}">
      <dgm:prSet phldrT="[Text]" custT="1"/>
      <dgm:spPr/>
      <dgm:t>
        <a:bodyPr/>
        <a:lstStyle/>
        <a:p>
          <a:pPr rtl="1"/>
          <a:r>
            <a:rPr lang="fa-IR" sz="2000" dirty="0" smtClean="0">
              <a:solidFill>
                <a:schemeClr val="bg1"/>
              </a:solidFill>
              <a:cs typeface="B Nazanin" panose="00000400000000000000" pitchFamily="2" charset="-78"/>
            </a:rPr>
            <a:t>معرفی معیارهای خوب بودن و بد بودن </a:t>
          </a:r>
          <a:endParaRPr lang="fa-IR" sz="2000" dirty="0">
            <a:solidFill>
              <a:schemeClr val="bg1"/>
            </a:solidFill>
            <a:cs typeface="B Nazanin" panose="00000400000000000000" pitchFamily="2" charset="-78"/>
          </a:endParaRPr>
        </a:p>
      </dgm:t>
    </dgm:pt>
    <dgm:pt modelId="{7E4D58E4-3798-480D-B420-12782ACD0594}" type="parTrans" cxnId="{3F35744D-CD56-46E8-B10E-45B032C50122}">
      <dgm:prSet/>
      <dgm:spPr/>
      <dgm:t>
        <a:bodyPr/>
        <a:lstStyle/>
        <a:p>
          <a:pPr rtl="1"/>
          <a:endParaRPr lang="fa-IR"/>
        </a:p>
      </dgm:t>
    </dgm:pt>
    <dgm:pt modelId="{9E0680F7-E5BD-4E00-8B5B-6E3FF32C21EB}" type="sibTrans" cxnId="{3F35744D-CD56-46E8-B10E-45B032C50122}">
      <dgm:prSet/>
      <dgm:spPr/>
      <dgm:t>
        <a:bodyPr/>
        <a:lstStyle/>
        <a:p>
          <a:pPr rtl="1"/>
          <a:endParaRPr lang="fa-IR"/>
        </a:p>
      </dgm:t>
    </dgm:pt>
    <dgm:pt modelId="{AAA8FF9F-EC28-4848-8D4F-AB0F48DEDDB7}">
      <dgm:prSet phldrT="[Text]" custT="1"/>
      <dgm:spPr/>
      <dgm:t>
        <a:bodyPr/>
        <a:lstStyle/>
        <a:p>
          <a:pPr rtl="1"/>
          <a:r>
            <a:rPr lang="fa-IR" sz="2000" dirty="0" smtClean="0">
              <a:solidFill>
                <a:schemeClr val="bg1"/>
              </a:solidFill>
              <a:cs typeface="B Nazanin" panose="00000400000000000000" pitchFamily="2" charset="-78"/>
            </a:rPr>
            <a:t>بیان آسیب ها و راه های مقابله با آن</a:t>
          </a:r>
          <a:endParaRPr lang="fa-IR" sz="2000" dirty="0">
            <a:solidFill>
              <a:schemeClr val="bg1"/>
            </a:solidFill>
            <a:cs typeface="B Nazanin" panose="00000400000000000000" pitchFamily="2" charset="-78"/>
          </a:endParaRPr>
        </a:p>
      </dgm:t>
    </dgm:pt>
    <dgm:pt modelId="{0F60DF78-4409-4AA3-A358-D7E3ABF20248}" type="parTrans" cxnId="{88DB1DA8-487A-41AA-8ADD-53497280F1EF}">
      <dgm:prSet/>
      <dgm:spPr/>
      <dgm:t>
        <a:bodyPr/>
        <a:lstStyle/>
        <a:p>
          <a:pPr rtl="1"/>
          <a:endParaRPr lang="fa-IR"/>
        </a:p>
      </dgm:t>
    </dgm:pt>
    <dgm:pt modelId="{1F206950-197D-4A68-B470-3C6B5879C4B2}" type="sibTrans" cxnId="{88DB1DA8-487A-41AA-8ADD-53497280F1EF}">
      <dgm:prSet/>
      <dgm:spPr/>
      <dgm:t>
        <a:bodyPr/>
        <a:lstStyle/>
        <a:p>
          <a:pPr rtl="1"/>
          <a:endParaRPr lang="fa-IR"/>
        </a:p>
      </dgm:t>
    </dgm:pt>
    <dgm:pt modelId="{0C53218A-A215-4AFB-902C-077180EA67CC}">
      <dgm:prSet phldrT="[Text]" custT="1"/>
      <dgm:spPr/>
      <dgm:t>
        <a:bodyPr/>
        <a:lstStyle/>
        <a:p>
          <a:pPr rtl="1"/>
          <a:r>
            <a:rPr lang="fa-IR" sz="2000" dirty="0" smtClean="0">
              <a:solidFill>
                <a:schemeClr val="bg1"/>
              </a:solidFill>
              <a:cs typeface="B Nazanin" panose="00000400000000000000" pitchFamily="2" charset="-78"/>
            </a:rPr>
            <a:t>تربیت انسان و افزایش مقاومت او در ابعاد گوناگون( همانند یک باشگاه ورزشی)</a:t>
          </a:r>
          <a:endParaRPr lang="fa-IR" sz="2000" dirty="0">
            <a:solidFill>
              <a:schemeClr val="bg1"/>
            </a:solidFill>
            <a:cs typeface="B Nazanin" panose="00000400000000000000" pitchFamily="2" charset="-78"/>
          </a:endParaRPr>
        </a:p>
      </dgm:t>
    </dgm:pt>
    <dgm:pt modelId="{EDF5D41C-C8C2-4D91-9150-5F4BA436CE00}" type="parTrans" cxnId="{1A5C3BC8-9BEB-46A2-9382-E0D8E9449BED}">
      <dgm:prSet/>
      <dgm:spPr/>
      <dgm:t>
        <a:bodyPr/>
        <a:lstStyle/>
        <a:p>
          <a:pPr rtl="1"/>
          <a:endParaRPr lang="fa-IR"/>
        </a:p>
      </dgm:t>
    </dgm:pt>
    <dgm:pt modelId="{EFD98A44-7DA7-487C-9918-DE407096D150}" type="sibTrans" cxnId="{1A5C3BC8-9BEB-46A2-9382-E0D8E9449BED}">
      <dgm:prSet/>
      <dgm:spPr/>
      <dgm:t>
        <a:bodyPr/>
        <a:lstStyle/>
        <a:p>
          <a:pPr rtl="1"/>
          <a:endParaRPr lang="fa-IR"/>
        </a:p>
      </dgm:t>
    </dgm:pt>
    <dgm:pt modelId="{C455E05C-BCB0-45F9-8090-FE826EA68FBD}" type="pres">
      <dgm:prSet presAssocID="{F99AE7EF-C8F3-4E2D-977E-9C54695ECF2E}" presName="outerComposite" presStyleCnt="0">
        <dgm:presLayoutVars>
          <dgm:chMax val="5"/>
          <dgm:dir val="rev"/>
          <dgm:resizeHandles val="exact"/>
        </dgm:presLayoutVars>
      </dgm:prSet>
      <dgm:spPr/>
      <dgm:t>
        <a:bodyPr/>
        <a:lstStyle/>
        <a:p>
          <a:endParaRPr lang="en-US"/>
        </a:p>
      </dgm:t>
    </dgm:pt>
    <dgm:pt modelId="{EC2D1AA3-C6B8-41B4-8826-501561A73711}" type="pres">
      <dgm:prSet presAssocID="{F99AE7EF-C8F3-4E2D-977E-9C54695ECF2E}" presName="dummyMaxCanvas" presStyleCnt="0">
        <dgm:presLayoutVars/>
      </dgm:prSet>
      <dgm:spPr/>
      <dgm:t>
        <a:bodyPr/>
        <a:lstStyle/>
        <a:p>
          <a:endParaRPr lang="en-US"/>
        </a:p>
      </dgm:t>
    </dgm:pt>
    <dgm:pt modelId="{F99F387C-7191-4C04-82C6-EDE91DD17627}" type="pres">
      <dgm:prSet presAssocID="{F99AE7EF-C8F3-4E2D-977E-9C54695ECF2E}" presName="FiveNodes_1" presStyleLbl="node1" presStyleIdx="0" presStyleCnt="5">
        <dgm:presLayoutVars>
          <dgm:bulletEnabled val="1"/>
        </dgm:presLayoutVars>
      </dgm:prSet>
      <dgm:spPr/>
      <dgm:t>
        <a:bodyPr/>
        <a:lstStyle/>
        <a:p>
          <a:pPr rtl="1"/>
          <a:endParaRPr lang="fa-IR"/>
        </a:p>
      </dgm:t>
    </dgm:pt>
    <dgm:pt modelId="{B26BACA9-3DE1-4C5A-AA59-90F4280D0A47}" type="pres">
      <dgm:prSet presAssocID="{F99AE7EF-C8F3-4E2D-977E-9C54695ECF2E}" presName="FiveNodes_2" presStyleLbl="node1" presStyleIdx="1" presStyleCnt="5">
        <dgm:presLayoutVars>
          <dgm:bulletEnabled val="1"/>
        </dgm:presLayoutVars>
      </dgm:prSet>
      <dgm:spPr/>
      <dgm:t>
        <a:bodyPr/>
        <a:lstStyle/>
        <a:p>
          <a:pPr rtl="1"/>
          <a:endParaRPr lang="fa-IR"/>
        </a:p>
      </dgm:t>
    </dgm:pt>
    <dgm:pt modelId="{BBC9BD15-B6B0-4A6A-8EC3-B7DD6DD553BF}" type="pres">
      <dgm:prSet presAssocID="{F99AE7EF-C8F3-4E2D-977E-9C54695ECF2E}" presName="FiveNodes_3" presStyleLbl="node1" presStyleIdx="2" presStyleCnt="5">
        <dgm:presLayoutVars>
          <dgm:bulletEnabled val="1"/>
        </dgm:presLayoutVars>
      </dgm:prSet>
      <dgm:spPr/>
      <dgm:t>
        <a:bodyPr/>
        <a:lstStyle/>
        <a:p>
          <a:pPr rtl="1"/>
          <a:endParaRPr lang="fa-IR"/>
        </a:p>
      </dgm:t>
    </dgm:pt>
    <dgm:pt modelId="{7C2311A9-2A03-4AD9-9891-59B820E9C880}" type="pres">
      <dgm:prSet presAssocID="{F99AE7EF-C8F3-4E2D-977E-9C54695ECF2E}" presName="FiveNodes_4" presStyleLbl="node1" presStyleIdx="3" presStyleCnt="5">
        <dgm:presLayoutVars>
          <dgm:bulletEnabled val="1"/>
        </dgm:presLayoutVars>
      </dgm:prSet>
      <dgm:spPr/>
      <dgm:t>
        <a:bodyPr/>
        <a:lstStyle/>
        <a:p>
          <a:pPr rtl="1"/>
          <a:endParaRPr lang="fa-IR"/>
        </a:p>
      </dgm:t>
    </dgm:pt>
    <dgm:pt modelId="{C60034DE-47DF-4799-A5F3-6319F6038E05}" type="pres">
      <dgm:prSet presAssocID="{F99AE7EF-C8F3-4E2D-977E-9C54695ECF2E}" presName="FiveNodes_5" presStyleLbl="node1" presStyleIdx="4" presStyleCnt="5">
        <dgm:presLayoutVars>
          <dgm:bulletEnabled val="1"/>
        </dgm:presLayoutVars>
      </dgm:prSet>
      <dgm:spPr/>
      <dgm:t>
        <a:bodyPr/>
        <a:lstStyle/>
        <a:p>
          <a:pPr rtl="1"/>
          <a:endParaRPr lang="fa-IR"/>
        </a:p>
      </dgm:t>
    </dgm:pt>
    <dgm:pt modelId="{F587F1C7-9A2A-4785-9137-B5E4DBF0E6F7}" type="pres">
      <dgm:prSet presAssocID="{F99AE7EF-C8F3-4E2D-977E-9C54695ECF2E}" presName="FiveConn_1-2" presStyleLbl="fgAccFollowNode1" presStyleIdx="0" presStyleCnt="4">
        <dgm:presLayoutVars>
          <dgm:bulletEnabled val="1"/>
        </dgm:presLayoutVars>
      </dgm:prSet>
      <dgm:spPr/>
      <dgm:t>
        <a:bodyPr/>
        <a:lstStyle/>
        <a:p>
          <a:endParaRPr lang="en-US"/>
        </a:p>
      </dgm:t>
    </dgm:pt>
    <dgm:pt modelId="{AD0460C1-1CDA-4261-B939-3C177572FB73}" type="pres">
      <dgm:prSet presAssocID="{F99AE7EF-C8F3-4E2D-977E-9C54695ECF2E}" presName="FiveConn_2-3" presStyleLbl="fgAccFollowNode1" presStyleIdx="1" presStyleCnt="4">
        <dgm:presLayoutVars>
          <dgm:bulletEnabled val="1"/>
        </dgm:presLayoutVars>
      </dgm:prSet>
      <dgm:spPr/>
      <dgm:t>
        <a:bodyPr/>
        <a:lstStyle/>
        <a:p>
          <a:endParaRPr lang="en-US"/>
        </a:p>
      </dgm:t>
    </dgm:pt>
    <dgm:pt modelId="{161CB653-2F6F-4F9B-8CF9-7ACF70C441E7}" type="pres">
      <dgm:prSet presAssocID="{F99AE7EF-C8F3-4E2D-977E-9C54695ECF2E}" presName="FiveConn_3-4" presStyleLbl="fgAccFollowNode1" presStyleIdx="2" presStyleCnt="4">
        <dgm:presLayoutVars>
          <dgm:bulletEnabled val="1"/>
        </dgm:presLayoutVars>
      </dgm:prSet>
      <dgm:spPr/>
      <dgm:t>
        <a:bodyPr/>
        <a:lstStyle/>
        <a:p>
          <a:endParaRPr lang="en-US"/>
        </a:p>
      </dgm:t>
    </dgm:pt>
    <dgm:pt modelId="{8362655A-E5E8-4BEF-95D2-5B8125D75803}" type="pres">
      <dgm:prSet presAssocID="{F99AE7EF-C8F3-4E2D-977E-9C54695ECF2E}" presName="FiveConn_4-5" presStyleLbl="fgAccFollowNode1" presStyleIdx="3" presStyleCnt="4">
        <dgm:presLayoutVars>
          <dgm:bulletEnabled val="1"/>
        </dgm:presLayoutVars>
      </dgm:prSet>
      <dgm:spPr/>
      <dgm:t>
        <a:bodyPr/>
        <a:lstStyle/>
        <a:p>
          <a:endParaRPr lang="en-US"/>
        </a:p>
      </dgm:t>
    </dgm:pt>
    <dgm:pt modelId="{69A4FB5B-EEC2-4043-BB8F-6D099C8CEED3}" type="pres">
      <dgm:prSet presAssocID="{F99AE7EF-C8F3-4E2D-977E-9C54695ECF2E}" presName="FiveNodes_1_text" presStyleLbl="node1" presStyleIdx="4" presStyleCnt="5">
        <dgm:presLayoutVars>
          <dgm:bulletEnabled val="1"/>
        </dgm:presLayoutVars>
      </dgm:prSet>
      <dgm:spPr/>
      <dgm:t>
        <a:bodyPr/>
        <a:lstStyle/>
        <a:p>
          <a:pPr rtl="1"/>
          <a:endParaRPr lang="fa-IR"/>
        </a:p>
      </dgm:t>
    </dgm:pt>
    <dgm:pt modelId="{19EA7331-6CF8-41F2-A0B1-8219F1F46DFF}" type="pres">
      <dgm:prSet presAssocID="{F99AE7EF-C8F3-4E2D-977E-9C54695ECF2E}" presName="FiveNodes_2_text" presStyleLbl="node1" presStyleIdx="4" presStyleCnt="5">
        <dgm:presLayoutVars>
          <dgm:bulletEnabled val="1"/>
        </dgm:presLayoutVars>
      </dgm:prSet>
      <dgm:spPr/>
      <dgm:t>
        <a:bodyPr/>
        <a:lstStyle/>
        <a:p>
          <a:pPr rtl="1"/>
          <a:endParaRPr lang="fa-IR"/>
        </a:p>
      </dgm:t>
    </dgm:pt>
    <dgm:pt modelId="{97077880-89D7-4721-B67E-2838A18FB94F}" type="pres">
      <dgm:prSet presAssocID="{F99AE7EF-C8F3-4E2D-977E-9C54695ECF2E}" presName="FiveNodes_3_text" presStyleLbl="node1" presStyleIdx="4" presStyleCnt="5">
        <dgm:presLayoutVars>
          <dgm:bulletEnabled val="1"/>
        </dgm:presLayoutVars>
      </dgm:prSet>
      <dgm:spPr/>
      <dgm:t>
        <a:bodyPr/>
        <a:lstStyle/>
        <a:p>
          <a:pPr rtl="1"/>
          <a:endParaRPr lang="fa-IR"/>
        </a:p>
      </dgm:t>
    </dgm:pt>
    <dgm:pt modelId="{E8154EA0-0C1D-49FA-8698-8B7D02241039}" type="pres">
      <dgm:prSet presAssocID="{F99AE7EF-C8F3-4E2D-977E-9C54695ECF2E}" presName="FiveNodes_4_text" presStyleLbl="node1" presStyleIdx="4" presStyleCnt="5">
        <dgm:presLayoutVars>
          <dgm:bulletEnabled val="1"/>
        </dgm:presLayoutVars>
      </dgm:prSet>
      <dgm:spPr/>
      <dgm:t>
        <a:bodyPr/>
        <a:lstStyle/>
        <a:p>
          <a:pPr rtl="1"/>
          <a:endParaRPr lang="fa-IR"/>
        </a:p>
      </dgm:t>
    </dgm:pt>
    <dgm:pt modelId="{02B7E098-94C3-4A9E-B7F6-6DD5439750E4}" type="pres">
      <dgm:prSet presAssocID="{F99AE7EF-C8F3-4E2D-977E-9C54695ECF2E}" presName="FiveNodes_5_text" presStyleLbl="node1" presStyleIdx="4" presStyleCnt="5">
        <dgm:presLayoutVars>
          <dgm:bulletEnabled val="1"/>
        </dgm:presLayoutVars>
      </dgm:prSet>
      <dgm:spPr/>
      <dgm:t>
        <a:bodyPr/>
        <a:lstStyle/>
        <a:p>
          <a:pPr rtl="1"/>
          <a:endParaRPr lang="fa-IR"/>
        </a:p>
      </dgm:t>
    </dgm:pt>
  </dgm:ptLst>
  <dgm:cxnLst>
    <dgm:cxn modelId="{B65479F1-2833-4561-9055-B2017ECD40A0}" type="presOf" srcId="{0C53218A-A215-4AFB-902C-077180EA67CC}" destId="{E8154EA0-0C1D-49FA-8698-8B7D02241039}" srcOrd="1" destOrd="0" presId="urn:microsoft.com/office/officeart/2005/8/layout/vProcess5"/>
    <dgm:cxn modelId="{7304B3DC-1F1E-465C-AC81-31F2D7613318}" type="presOf" srcId="{9E0680F7-E5BD-4E00-8B5B-6E3FF32C21EB}" destId="{161CB653-2F6F-4F9B-8CF9-7ACF70C441E7}" srcOrd="0" destOrd="0" presId="urn:microsoft.com/office/officeart/2005/8/layout/vProcess5"/>
    <dgm:cxn modelId="{A79E05F0-73AF-4CDB-9517-8421B6135347}" type="presOf" srcId="{44FD602B-AB52-42C5-B11B-BC2FABD1012A}" destId="{F587F1C7-9A2A-4785-9137-B5E4DBF0E6F7}" srcOrd="0" destOrd="0" presId="urn:microsoft.com/office/officeart/2005/8/layout/vProcess5"/>
    <dgm:cxn modelId="{2DA9F2CF-7968-42BB-BBF3-112DF5A19A00}" type="presOf" srcId="{AAA8FF9F-EC28-4848-8D4F-AB0F48DEDDB7}" destId="{02B7E098-94C3-4A9E-B7F6-6DD5439750E4}" srcOrd="1" destOrd="0" presId="urn:microsoft.com/office/officeart/2005/8/layout/vProcess5"/>
    <dgm:cxn modelId="{F74FD927-01C1-44F2-8AEE-9C827CAF782D}" type="presOf" srcId="{F99AE7EF-C8F3-4E2D-977E-9C54695ECF2E}" destId="{C455E05C-BCB0-45F9-8090-FE826EA68FBD}" srcOrd="0" destOrd="0" presId="urn:microsoft.com/office/officeart/2005/8/layout/vProcess5"/>
    <dgm:cxn modelId="{3F35744D-CD56-46E8-B10E-45B032C50122}" srcId="{F99AE7EF-C8F3-4E2D-977E-9C54695ECF2E}" destId="{5547432B-B5AA-4CEC-B7E7-D88D0C80A0E7}" srcOrd="2" destOrd="0" parTransId="{7E4D58E4-3798-480D-B420-12782ACD0594}" sibTransId="{9E0680F7-E5BD-4E00-8B5B-6E3FF32C21EB}"/>
    <dgm:cxn modelId="{A9CDC66F-3F94-4475-A062-CD9A68628F75}" srcId="{F99AE7EF-C8F3-4E2D-977E-9C54695ECF2E}" destId="{5A4D7903-36DC-4C79-A3E6-3736C666811A}" srcOrd="1" destOrd="0" parTransId="{38A9F704-CFCC-4680-B0EA-470EDA7C4D57}" sibTransId="{684D77B4-02B9-4271-9A57-C072AAD9E5C7}"/>
    <dgm:cxn modelId="{88DB1DA8-487A-41AA-8ADD-53497280F1EF}" srcId="{F99AE7EF-C8F3-4E2D-977E-9C54695ECF2E}" destId="{AAA8FF9F-EC28-4848-8D4F-AB0F48DEDDB7}" srcOrd="4" destOrd="0" parTransId="{0F60DF78-4409-4AA3-A358-D7E3ABF20248}" sibTransId="{1F206950-197D-4A68-B470-3C6B5879C4B2}"/>
    <dgm:cxn modelId="{CD42608D-9284-48FA-9ED9-9D479BA1AFD2}" type="presOf" srcId="{5A4D7903-36DC-4C79-A3E6-3736C666811A}" destId="{19EA7331-6CF8-41F2-A0B1-8219F1F46DFF}" srcOrd="1" destOrd="0" presId="urn:microsoft.com/office/officeart/2005/8/layout/vProcess5"/>
    <dgm:cxn modelId="{9BFE50CF-78E1-4A4F-A01E-4696A62F6330}" type="presOf" srcId="{1B03D785-D17E-4855-9E3B-C9A152C3EB7F}" destId="{F99F387C-7191-4C04-82C6-EDE91DD17627}" srcOrd="0" destOrd="0" presId="urn:microsoft.com/office/officeart/2005/8/layout/vProcess5"/>
    <dgm:cxn modelId="{8393A4F4-F1F4-421D-9288-B3DC22FDA0BA}" type="presOf" srcId="{EFD98A44-7DA7-487C-9918-DE407096D150}" destId="{8362655A-E5E8-4BEF-95D2-5B8125D75803}" srcOrd="0" destOrd="0" presId="urn:microsoft.com/office/officeart/2005/8/layout/vProcess5"/>
    <dgm:cxn modelId="{7940BF1A-3F79-4E19-B8EC-54440A6F5751}" type="presOf" srcId="{5547432B-B5AA-4CEC-B7E7-D88D0C80A0E7}" destId="{97077880-89D7-4721-B67E-2838A18FB94F}" srcOrd="1" destOrd="0" presId="urn:microsoft.com/office/officeart/2005/8/layout/vProcess5"/>
    <dgm:cxn modelId="{6D64E776-B25E-409B-A1F8-9C2325131A55}" type="presOf" srcId="{1B03D785-D17E-4855-9E3B-C9A152C3EB7F}" destId="{69A4FB5B-EEC2-4043-BB8F-6D099C8CEED3}" srcOrd="1" destOrd="0" presId="urn:microsoft.com/office/officeart/2005/8/layout/vProcess5"/>
    <dgm:cxn modelId="{A42D25CE-53D0-4582-A44F-E607E618E33C}" type="presOf" srcId="{5547432B-B5AA-4CEC-B7E7-D88D0C80A0E7}" destId="{BBC9BD15-B6B0-4A6A-8EC3-B7DD6DD553BF}" srcOrd="0" destOrd="0" presId="urn:microsoft.com/office/officeart/2005/8/layout/vProcess5"/>
    <dgm:cxn modelId="{1A5C3BC8-9BEB-46A2-9382-E0D8E9449BED}" srcId="{F99AE7EF-C8F3-4E2D-977E-9C54695ECF2E}" destId="{0C53218A-A215-4AFB-902C-077180EA67CC}" srcOrd="3" destOrd="0" parTransId="{EDF5D41C-C8C2-4D91-9150-5F4BA436CE00}" sibTransId="{EFD98A44-7DA7-487C-9918-DE407096D150}"/>
    <dgm:cxn modelId="{7391D8F9-D37C-4714-8B7F-5E2F3EC93847}" type="presOf" srcId="{0C53218A-A215-4AFB-902C-077180EA67CC}" destId="{7C2311A9-2A03-4AD9-9891-59B820E9C880}" srcOrd="0" destOrd="0" presId="urn:microsoft.com/office/officeart/2005/8/layout/vProcess5"/>
    <dgm:cxn modelId="{B27F95ED-7BCD-4FF0-9939-26C91FDF9D8F}" type="presOf" srcId="{684D77B4-02B9-4271-9A57-C072AAD9E5C7}" destId="{AD0460C1-1CDA-4261-B939-3C177572FB73}" srcOrd="0" destOrd="0" presId="urn:microsoft.com/office/officeart/2005/8/layout/vProcess5"/>
    <dgm:cxn modelId="{CB60E36A-34D0-4D14-9C6F-ACB1D378AC7F}" type="presOf" srcId="{5A4D7903-36DC-4C79-A3E6-3736C666811A}" destId="{B26BACA9-3DE1-4C5A-AA59-90F4280D0A47}" srcOrd="0" destOrd="0" presId="urn:microsoft.com/office/officeart/2005/8/layout/vProcess5"/>
    <dgm:cxn modelId="{A7893660-11C0-4598-988A-B2CB74A6E49D}" type="presOf" srcId="{AAA8FF9F-EC28-4848-8D4F-AB0F48DEDDB7}" destId="{C60034DE-47DF-4799-A5F3-6319F6038E05}" srcOrd="0" destOrd="0" presId="urn:microsoft.com/office/officeart/2005/8/layout/vProcess5"/>
    <dgm:cxn modelId="{9A3013A3-3CF8-48D4-91EF-F9968E3F0118}" srcId="{F99AE7EF-C8F3-4E2D-977E-9C54695ECF2E}" destId="{1B03D785-D17E-4855-9E3B-C9A152C3EB7F}" srcOrd="0" destOrd="0" parTransId="{17547809-0F51-4EFB-B508-37B078781CC0}" sibTransId="{44FD602B-AB52-42C5-B11B-BC2FABD1012A}"/>
    <dgm:cxn modelId="{01623AF1-DA53-4FB8-995D-64E66D6F2E7D}" type="presParOf" srcId="{C455E05C-BCB0-45F9-8090-FE826EA68FBD}" destId="{EC2D1AA3-C6B8-41B4-8826-501561A73711}" srcOrd="0" destOrd="0" presId="urn:microsoft.com/office/officeart/2005/8/layout/vProcess5"/>
    <dgm:cxn modelId="{00931117-F497-4372-9A7C-B604958F2E1D}" type="presParOf" srcId="{C455E05C-BCB0-45F9-8090-FE826EA68FBD}" destId="{F99F387C-7191-4C04-82C6-EDE91DD17627}" srcOrd="1" destOrd="0" presId="urn:microsoft.com/office/officeart/2005/8/layout/vProcess5"/>
    <dgm:cxn modelId="{D160088B-61A9-4EDE-A46A-F862AB0FD0CF}" type="presParOf" srcId="{C455E05C-BCB0-45F9-8090-FE826EA68FBD}" destId="{B26BACA9-3DE1-4C5A-AA59-90F4280D0A47}" srcOrd="2" destOrd="0" presId="urn:microsoft.com/office/officeart/2005/8/layout/vProcess5"/>
    <dgm:cxn modelId="{FAEBF3B2-F201-4688-BD2C-F038411A69E6}" type="presParOf" srcId="{C455E05C-BCB0-45F9-8090-FE826EA68FBD}" destId="{BBC9BD15-B6B0-4A6A-8EC3-B7DD6DD553BF}" srcOrd="3" destOrd="0" presId="urn:microsoft.com/office/officeart/2005/8/layout/vProcess5"/>
    <dgm:cxn modelId="{0E210661-CE1F-4E83-9487-6DFA2D2053C8}" type="presParOf" srcId="{C455E05C-BCB0-45F9-8090-FE826EA68FBD}" destId="{7C2311A9-2A03-4AD9-9891-59B820E9C880}" srcOrd="4" destOrd="0" presId="urn:microsoft.com/office/officeart/2005/8/layout/vProcess5"/>
    <dgm:cxn modelId="{931FC773-F449-49B1-B364-F55755070CAF}" type="presParOf" srcId="{C455E05C-BCB0-45F9-8090-FE826EA68FBD}" destId="{C60034DE-47DF-4799-A5F3-6319F6038E05}" srcOrd="5" destOrd="0" presId="urn:microsoft.com/office/officeart/2005/8/layout/vProcess5"/>
    <dgm:cxn modelId="{2A441578-C09B-43E3-9BD8-98C03AEEBCC9}" type="presParOf" srcId="{C455E05C-BCB0-45F9-8090-FE826EA68FBD}" destId="{F587F1C7-9A2A-4785-9137-B5E4DBF0E6F7}" srcOrd="6" destOrd="0" presId="urn:microsoft.com/office/officeart/2005/8/layout/vProcess5"/>
    <dgm:cxn modelId="{8F6BAFFB-674B-4230-8893-76854117A8D0}" type="presParOf" srcId="{C455E05C-BCB0-45F9-8090-FE826EA68FBD}" destId="{AD0460C1-1CDA-4261-B939-3C177572FB73}" srcOrd="7" destOrd="0" presId="urn:microsoft.com/office/officeart/2005/8/layout/vProcess5"/>
    <dgm:cxn modelId="{FF9BF7D0-5BC9-4A81-A8AE-BA7E50B9059F}" type="presParOf" srcId="{C455E05C-BCB0-45F9-8090-FE826EA68FBD}" destId="{161CB653-2F6F-4F9B-8CF9-7ACF70C441E7}" srcOrd="8" destOrd="0" presId="urn:microsoft.com/office/officeart/2005/8/layout/vProcess5"/>
    <dgm:cxn modelId="{EB77F02B-030D-4532-83ED-6F340EB78865}" type="presParOf" srcId="{C455E05C-BCB0-45F9-8090-FE826EA68FBD}" destId="{8362655A-E5E8-4BEF-95D2-5B8125D75803}" srcOrd="9" destOrd="0" presId="urn:microsoft.com/office/officeart/2005/8/layout/vProcess5"/>
    <dgm:cxn modelId="{C9B9569B-B7D0-4404-B150-FDAB3B48C348}" type="presParOf" srcId="{C455E05C-BCB0-45F9-8090-FE826EA68FBD}" destId="{69A4FB5B-EEC2-4043-BB8F-6D099C8CEED3}" srcOrd="10" destOrd="0" presId="urn:microsoft.com/office/officeart/2005/8/layout/vProcess5"/>
    <dgm:cxn modelId="{B0FCD7BC-E464-43A9-8D14-633A92B715CE}" type="presParOf" srcId="{C455E05C-BCB0-45F9-8090-FE826EA68FBD}" destId="{19EA7331-6CF8-41F2-A0B1-8219F1F46DFF}" srcOrd="11" destOrd="0" presId="urn:microsoft.com/office/officeart/2005/8/layout/vProcess5"/>
    <dgm:cxn modelId="{3D49D95D-613E-40AA-A8D6-1476F2545741}" type="presParOf" srcId="{C455E05C-BCB0-45F9-8090-FE826EA68FBD}" destId="{97077880-89D7-4721-B67E-2838A18FB94F}" srcOrd="12" destOrd="0" presId="urn:microsoft.com/office/officeart/2005/8/layout/vProcess5"/>
    <dgm:cxn modelId="{12384E50-C231-4C16-A988-30125FC13AA0}" type="presParOf" srcId="{C455E05C-BCB0-45F9-8090-FE826EA68FBD}" destId="{E8154EA0-0C1D-49FA-8698-8B7D02241039}" srcOrd="13" destOrd="0" presId="urn:microsoft.com/office/officeart/2005/8/layout/vProcess5"/>
    <dgm:cxn modelId="{103C6EEE-5A16-4249-AAF4-A77ECCD3C2C4}" type="presParOf" srcId="{C455E05C-BCB0-45F9-8090-FE826EA68FBD}" destId="{02B7E098-94C3-4A9E-B7F6-6DD5439750E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38EE5B-B73F-45E4-BC46-CE8CE62A3CFE}" type="doc">
      <dgm:prSet loTypeId="urn:microsoft.com/office/officeart/2005/8/layout/hierarchy2" loCatId="hierarchy" qsTypeId="urn:microsoft.com/office/officeart/2005/8/quickstyle/simple1" qsCatId="simple" csTypeId="urn:microsoft.com/office/officeart/2005/8/colors/accent5_4" csCatId="accent5" phldr="1"/>
      <dgm:spPr/>
      <dgm:t>
        <a:bodyPr/>
        <a:lstStyle/>
        <a:p>
          <a:pPr rtl="1"/>
          <a:endParaRPr lang="fa-IR"/>
        </a:p>
      </dgm:t>
    </dgm:pt>
    <dgm:pt modelId="{649505C1-11FC-4180-885E-419D925E80EF}">
      <dgm:prSet phldrT="[Text]" custT="1"/>
      <dgm:spPr/>
      <dgm:t>
        <a:bodyPr/>
        <a:lstStyle/>
        <a:p>
          <a:pPr rtl="1"/>
          <a:r>
            <a:rPr lang="fa-IR" sz="2000" smtClean="0">
              <a:solidFill>
                <a:schemeClr val="bg1"/>
              </a:solidFill>
              <a:cs typeface=" Mitra" pitchFamily="2" charset="-78"/>
            </a:rPr>
            <a:t>ا</a:t>
          </a:r>
          <a:r>
            <a:rPr lang="fa-IR" sz="2400" smtClean="0">
              <a:solidFill>
                <a:schemeClr val="bg1"/>
              </a:solidFill>
              <a:cs typeface="B Nazanin" panose="00000400000000000000" pitchFamily="2" charset="-78"/>
            </a:rPr>
            <a:t>زدواج در جوانی </a:t>
          </a:r>
          <a:endParaRPr lang="fa-IR" sz="2400" dirty="0">
            <a:solidFill>
              <a:schemeClr val="bg1"/>
            </a:solidFill>
            <a:cs typeface="B Nazanin" panose="00000400000000000000" pitchFamily="2" charset="-78"/>
          </a:endParaRPr>
        </a:p>
      </dgm:t>
    </dgm:pt>
    <dgm:pt modelId="{95FE715B-4E57-452C-87A7-B30C0143C775}" type="parTrans" cxnId="{5C762D12-0F8D-46B6-947D-B31145140511}">
      <dgm:prSet/>
      <dgm:spPr/>
      <dgm:t>
        <a:bodyPr/>
        <a:lstStyle/>
        <a:p>
          <a:pPr rtl="1"/>
          <a:endParaRPr lang="fa-IR"/>
        </a:p>
      </dgm:t>
    </dgm:pt>
    <dgm:pt modelId="{2C2168E6-EB4D-4A7F-958A-CA0E0E04EDA1}" type="sibTrans" cxnId="{5C762D12-0F8D-46B6-947D-B31145140511}">
      <dgm:prSet/>
      <dgm:spPr/>
      <dgm:t>
        <a:bodyPr/>
        <a:lstStyle/>
        <a:p>
          <a:pPr rtl="1"/>
          <a:endParaRPr lang="fa-IR"/>
        </a:p>
      </dgm:t>
    </dgm:pt>
    <dgm:pt modelId="{E10E3BD1-31D5-4B44-824B-E061BCDC22F3}">
      <dgm:prSet phldrT="[Text]" custT="1"/>
      <dgm:spPr/>
      <dgm:t>
        <a:bodyPr/>
        <a:lstStyle/>
        <a:p>
          <a:pPr rtl="1"/>
          <a:r>
            <a:rPr lang="fa-IR" sz="2000" smtClean="0">
              <a:solidFill>
                <a:schemeClr val="bg1"/>
              </a:solidFill>
              <a:cs typeface="B Nazanin" panose="00000400000000000000" pitchFamily="2" charset="-78"/>
            </a:rPr>
            <a:t>انعطاف پذیری</a:t>
          </a:r>
          <a:endParaRPr lang="fa-IR" sz="2000" dirty="0">
            <a:solidFill>
              <a:schemeClr val="bg1"/>
            </a:solidFill>
            <a:cs typeface="B Nazanin" panose="00000400000000000000" pitchFamily="2" charset="-78"/>
          </a:endParaRPr>
        </a:p>
      </dgm:t>
    </dgm:pt>
    <dgm:pt modelId="{7DCAF39D-8578-42B6-82EE-A02ACF430DF4}" type="parTrans" cxnId="{57212B0B-922D-4839-8C37-ED4C71CD8E73}">
      <dgm:prSet/>
      <dgm:spPr/>
      <dgm:t>
        <a:bodyPr/>
        <a:lstStyle/>
        <a:p>
          <a:pPr rtl="1"/>
          <a:endParaRPr lang="fa-IR"/>
        </a:p>
      </dgm:t>
    </dgm:pt>
    <dgm:pt modelId="{62939451-AEA3-4D27-9686-05A60493670B}" type="sibTrans" cxnId="{57212B0B-922D-4839-8C37-ED4C71CD8E73}">
      <dgm:prSet/>
      <dgm:spPr/>
      <dgm:t>
        <a:bodyPr/>
        <a:lstStyle/>
        <a:p>
          <a:pPr rtl="1"/>
          <a:endParaRPr lang="fa-IR"/>
        </a:p>
      </dgm:t>
    </dgm:pt>
    <dgm:pt modelId="{82FD9B6F-AEED-4743-B8CA-EAC46AE9D505}">
      <dgm:prSet phldrT="[Text]" custT="1"/>
      <dgm:spPr/>
      <dgm:t>
        <a:bodyPr/>
        <a:lstStyle/>
        <a:p>
          <a:pPr rtl="1"/>
          <a:r>
            <a:rPr lang="fa-IR" sz="2000" dirty="0" smtClean="0">
              <a:solidFill>
                <a:schemeClr val="bg1"/>
              </a:solidFill>
              <a:cs typeface="B Nazanin" panose="00000400000000000000" pitchFamily="2" charset="-78"/>
            </a:rPr>
            <a:t>گذشت</a:t>
          </a:r>
          <a:endParaRPr lang="fa-IR" sz="2000" dirty="0">
            <a:solidFill>
              <a:schemeClr val="bg1"/>
            </a:solidFill>
            <a:cs typeface="B Nazanin" panose="00000400000000000000" pitchFamily="2" charset="-78"/>
          </a:endParaRPr>
        </a:p>
      </dgm:t>
    </dgm:pt>
    <dgm:pt modelId="{6AAA8261-A751-4DAD-935D-D7A1C88A5019}" type="parTrans" cxnId="{31193612-1A76-4201-B5CF-956F3EAF11AE}">
      <dgm:prSet/>
      <dgm:spPr/>
      <dgm:t>
        <a:bodyPr/>
        <a:lstStyle/>
        <a:p>
          <a:pPr rtl="1"/>
          <a:endParaRPr lang="fa-IR"/>
        </a:p>
      </dgm:t>
    </dgm:pt>
    <dgm:pt modelId="{27A65FDC-330A-4FC7-8396-67F1648F5C67}" type="sibTrans" cxnId="{31193612-1A76-4201-B5CF-956F3EAF11AE}">
      <dgm:prSet/>
      <dgm:spPr/>
      <dgm:t>
        <a:bodyPr/>
        <a:lstStyle/>
        <a:p>
          <a:pPr rtl="1"/>
          <a:endParaRPr lang="fa-IR"/>
        </a:p>
      </dgm:t>
    </dgm:pt>
    <dgm:pt modelId="{A1784B8E-BA6B-4EE7-A33E-26074CE15692}">
      <dgm:prSet phldrT="[Text]" custT="1"/>
      <dgm:spPr/>
      <dgm:t>
        <a:bodyPr/>
        <a:lstStyle/>
        <a:p>
          <a:pPr rtl="1"/>
          <a:r>
            <a:rPr lang="fa-IR" sz="2000" smtClean="0">
              <a:solidFill>
                <a:schemeClr val="bg1"/>
              </a:solidFill>
              <a:cs typeface="B Nazanin" panose="00000400000000000000" pitchFamily="2" charset="-78"/>
            </a:rPr>
            <a:t>نشاط روحی</a:t>
          </a:r>
          <a:endParaRPr lang="fa-IR" sz="2000" dirty="0">
            <a:solidFill>
              <a:schemeClr val="bg1"/>
            </a:solidFill>
            <a:cs typeface="B Nazanin" panose="00000400000000000000" pitchFamily="2" charset="-78"/>
          </a:endParaRPr>
        </a:p>
      </dgm:t>
    </dgm:pt>
    <dgm:pt modelId="{E53F02EE-A11E-43AD-983E-4341B3F09EB8}" type="parTrans" cxnId="{2789AE91-A465-4E56-9622-FEC0DAAA1BB7}">
      <dgm:prSet/>
      <dgm:spPr/>
      <dgm:t>
        <a:bodyPr/>
        <a:lstStyle/>
        <a:p>
          <a:pPr rtl="1"/>
          <a:endParaRPr lang="fa-IR"/>
        </a:p>
      </dgm:t>
    </dgm:pt>
    <dgm:pt modelId="{F7F56285-470F-4B77-A511-F79E0D9F1BAF}" type="sibTrans" cxnId="{2789AE91-A465-4E56-9622-FEC0DAAA1BB7}">
      <dgm:prSet/>
      <dgm:spPr/>
      <dgm:t>
        <a:bodyPr/>
        <a:lstStyle/>
        <a:p>
          <a:pPr rtl="1"/>
          <a:endParaRPr lang="fa-IR"/>
        </a:p>
      </dgm:t>
    </dgm:pt>
    <dgm:pt modelId="{A7F89F9B-3BDA-442A-9F75-DB2FFC832FB8}">
      <dgm:prSet phldrT="[Text]" custT="1"/>
      <dgm:spPr/>
      <dgm:t>
        <a:bodyPr/>
        <a:lstStyle/>
        <a:p>
          <a:pPr rtl="1"/>
          <a:r>
            <a:rPr lang="fa-IR" sz="2000" b="0" smtClean="0">
              <a:solidFill>
                <a:schemeClr val="bg1"/>
              </a:solidFill>
              <a:cs typeface="B Nazanin" panose="00000400000000000000" pitchFamily="2" charset="-78"/>
            </a:rPr>
            <a:t>توقعات</a:t>
          </a:r>
          <a:r>
            <a:rPr lang="fa-IR" sz="2000" b="0" smtClean="0">
              <a:cs typeface=" Mitra" pitchFamily="2" charset="-78"/>
            </a:rPr>
            <a:t> </a:t>
          </a:r>
          <a:r>
            <a:rPr lang="fa-IR" sz="2000" b="0" smtClean="0">
              <a:solidFill>
                <a:schemeClr val="bg1"/>
              </a:solidFill>
              <a:cs typeface="B Nazanin" panose="00000400000000000000" pitchFamily="2" charset="-78"/>
            </a:rPr>
            <a:t>پایین تر</a:t>
          </a:r>
          <a:endParaRPr lang="fa-IR" sz="2000" b="0" dirty="0">
            <a:solidFill>
              <a:schemeClr val="bg1"/>
            </a:solidFill>
            <a:cs typeface="B Nazanin" panose="00000400000000000000" pitchFamily="2" charset="-78"/>
          </a:endParaRPr>
        </a:p>
      </dgm:t>
    </dgm:pt>
    <dgm:pt modelId="{B3F6DE75-C4C1-4396-821A-D393A607B6B7}" type="parTrans" cxnId="{9FB87068-8B4D-4A4C-BBB3-20BBD215AAE3}">
      <dgm:prSet/>
      <dgm:spPr/>
      <dgm:t>
        <a:bodyPr/>
        <a:lstStyle/>
        <a:p>
          <a:pPr rtl="1"/>
          <a:endParaRPr lang="fa-IR"/>
        </a:p>
      </dgm:t>
    </dgm:pt>
    <dgm:pt modelId="{58460430-1ACD-4F83-BF2B-C416E5919A35}" type="sibTrans" cxnId="{9FB87068-8B4D-4A4C-BBB3-20BBD215AAE3}">
      <dgm:prSet/>
      <dgm:spPr/>
      <dgm:t>
        <a:bodyPr/>
        <a:lstStyle/>
        <a:p>
          <a:pPr rtl="1"/>
          <a:endParaRPr lang="fa-IR"/>
        </a:p>
      </dgm:t>
    </dgm:pt>
    <dgm:pt modelId="{43DABF4F-289D-4251-95D9-5B9DC1516109}">
      <dgm:prSet phldrT="[Text]" custT="1"/>
      <dgm:spPr/>
      <dgm:t>
        <a:bodyPr/>
        <a:lstStyle/>
        <a:p>
          <a:pPr rtl="1"/>
          <a:r>
            <a:rPr lang="fa-IR" sz="2000" b="0" smtClean="0">
              <a:solidFill>
                <a:schemeClr val="bg1"/>
              </a:solidFill>
              <a:cs typeface="B Nazanin" panose="00000400000000000000" pitchFamily="2" charset="-78"/>
            </a:rPr>
            <a:t>آسیب پذیری کمتر</a:t>
          </a:r>
          <a:endParaRPr lang="fa-IR" sz="2000" b="0" dirty="0" smtClean="0">
            <a:solidFill>
              <a:schemeClr val="bg1"/>
            </a:solidFill>
            <a:cs typeface="B Nazanin" panose="00000400000000000000" pitchFamily="2" charset="-78"/>
          </a:endParaRPr>
        </a:p>
      </dgm:t>
    </dgm:pt>
    <dgm:pt modelId="{52C361A0-7213-4F9D-B327-3E030CF2B9EC}" type="parTrans" cxnId="{58C36023-8CCE-4C8E-9045-4CD27DEBC0F2}">
      <dgm:prSet/>
      <dgm:spPr/>
      <dgm:t>
        <a:bodyPr/>
        <a:lstStyle/>
        <a:p>
          <a:pPr rtl="1"/>
          <a:endParaRPr lang="fa-IR"/>
        </a:p>
      </dgm:t>
    </dgm:pt>
    <dgm:pt modelId="{6ED18EE1-D835-49DA-AE7A-761E0DA63387}" type="sibTrans" cxnId="{58C36023-8CCE-4C8E-9045-4CD27DEBC0F2}">
      <dgm:prSet/>
      <dgm:spPr/>
      <dgm:t>
        <a:bodyPr/>
        <a:lstStyle/>
        <a:p>
          <a:pPr rtl="1"/>
          <a:endParaRPr lang="fa-IR"/>
        </a:p>
      </dgm:t>
    </dgm:pt>
    <dgm:pt modelId="{A806D50A-B5F5-493F-B61E-36387178CECB}">
      <dgm:prSet phldrT="[Text]" custT="1"/>
      <dgm:spPr/>
      <dgm:t>
        <a:bodyPr/>
        <a:lstStyle/>
        <a:p>
          <a:pPr rtl="1"/>
          <a:r>
            <a:rPr lang="fa-IR" sz="2000" smtClean="0">
              <a:solidFill>
                <a:schemeClr val="bg1"/>
              </a:solidFill>
              <a:cs typeface="B Nazanin" panose="00000400000000000000" pitchFamily="2" charset="-78"/>
            </a:rPr>
            <a:t>سازگاری بیشتر  </a:t>
          </a:r>
          <a:endParaRPr lang="fa-IR" sz="2000" dirty="0" smtClean="0">
            <a:solidFill>
              <a:schemeClr val="bg1"/>
            </a:solidFill>
            <a:cs typeface="B Nazanin" panose="00000400000000000000" pitchFamily="2" charset="-78"/>
          </a:endParaRPr>
        </a:p>
      </dgm:t>
    </dgm:pt>
    <dgm:pt modelId="{DCEF7E54-EE88-4753-9E7B-98FBE0A63CD8}" type="parTrans" cxnId="{5D5AA3C4-1C41-4859-8E6B-00E09D85AE2D}">
      <dgm:prSet/>
      <dgm:spPr/>
      <dgm:t>
        <a:bodyPr/>
        <a:lstStyle/>
        <a:p>
          <a:pPr rtl="1"/>
          <a:endParaRPr lang="fa-IR"/>
        </a:p>
      </dgm:t>
    </dgm:pt>
    <dgm:pt modelId="{75489039-0DD4-46A9-AB82-0ECC7BD8AB5F}" type="sibTrans" cxnId="{5D5AA3C4-1C41-4859-8E6B-00E09D85AE2D}">
      <dgm:prSet/>
      <dgm:spPr/>
      <dgm:t>
        <a:bodyPr/>
        <a:lstStyle/>
        <a:p>
          <a:pPr rtl="1"/>
          <a:endParaRPr lang="fa-IR"/>
        </a:p>
      </dgm:t>
    </dgm:pt>
    <dgm:pt modelId="{1B6D62E3-2A0B-4719-9BCB-CABD6C3721B1}">
      <dgm:prSet phldrT="[Text]" custT="1"/>
      <dgm:spPr/>
      <dgm:t>
        <a:bodyPr/>
        <a:lstStyle/>
        <a:p>
          <a:pPr rtl="1"/>
          <a:r>
            <a:rPr lang="fa-IR" sz="2000" dirty="0" smtClean="0">
              <a:solidFill>
                <a:schemeClr val="bg1"/>
              </a:solidFill>
              <a:cs typeface="B Nazanin" panose="00000400000000000000" pitchFamily="2" charset="-78"/>
            </a:rPr>
            <a:t>آرامش بیشتر زندگی</a:t>
          </a:r>
        </a:p>
      </dgm:t>
    </dgm:pt>
    <dgm:pt modelId="{E83C020C-4EEE-4054-93F4-740D271DECAA}" type="parTrans" cxnId="{E7D1A6F9-EE16-4420-BE0E-96C0159AA1A3}">
      <dgm:prSet/>
      <dgm:spPr/>
      <dgm:t>
        <a:bodyPr/>
        <a:lstStyle/>
        <a:p>
          <a:pPr rtl="1"/>
          <a:endParaRPr lang="fa-IR"/>
        </a:p>
      </dgm:t>
    </dgm:pt>
    <dgm:pt modelId="{7F8E4AC9-4E46-4283-8BCD-EA49EE627982}" type="sibTrans" cxnId="{E7D1A6F9-EE16-4420-BE0E-96C0159AA1A3}">
      <dgm:prSet/>
      <dgm:spPr/>
      <dgm:t>
        <a:bodyPr/>
        <a:lstStyle/>
        <a:p>
          <a:pPr rtl="1"/>
          <a:endParaRPr lang="fa-IR"/>
        </a:p>
      </dgm:t>
    </dgm:pt>
    <dgm:pt modelId="{8402E442-C8BC-493A-A0D9-DF58E4065FA7}" type="pres">
      <dgm:prSet presAssocID="{EF38EE5B-B73F-45E4-BC46-CE8CE62A3CFE}" presName="diagram" presStyleCnt="0">
        <dgm:presLayoutVars>
          <dgm:chPref val="1"/>
          <dgm:dir val="rev"/>
          <dgm:animOne val="branch"/>
          <dgm:animLvl val="lvl"/>
          <dgm:resizeHandles val="exact"/>
        </dgm:presLayoutVars>
      </dgm:prSet>
      <dgm:spPr/>
      <dgm:t>
        <a:bodyPr/>
        <a:lstStyle/>
        <a:p>
          <a:endParaRPr lang="en-US"/>
        </a:p>
      </dgm:t>
    </dgm:pt>
    <dgm:pt modelId="{CBA1C14C-65AD-4FB2-B4E1-76C1CDF1203E}" type="pres">
      <dgm:prSet presAssocID="{649505C1-11FC-4180-885E-419D925E80EF}" presName="root1" presStyleCnt="0"/>
      <dgm:spPr/>
      <dgm:t>
        <a:bodyPr/>
        <a:lstStyle/>
        <a:p>
          <a:endParaRPr lang="en-US"/>
        </a:p>
      </dgm:t>
    </dgm:pt>
    <dgm:pt modelId="{973F1190-8293-49E5-985B-45162025342E}" type="pres">
      <dgm:prSet presAssocID="{649505C1-11FC-4180-885E-419D925E80EF}" presName="LevelOneTextNode" presStyleLbl="node0" presStyleIdx="0" presStyleCnt="1" custScaleX="132152" custScaleY="205070" custLinFactX="100000" custLinFactNeighborX="137639" custLinFactNeighborY="-13527">
        <dgm:presLayoutVars>
          <dgm:chPref val="3"/>
        </dgm:presLayoutVars>
      </dgm:prSet>
      <dgm:spPr/>
      <dgm:t>
        <a:bodyPr/>
        <a:lstStyle/>
        <a:p>
          <a:endParaRPr lang="en-US"/>
        </a:p>
      </dgm:t>
    </dgm:pt>
    <dgm:pt modelId="{12F31106-B776-4B1B-81A1-D01F5A33C0FC}" type="pres">
      <dgm:prSet presAssocID="{649505C1-11FC-4180-885E-419D925E80EF}" presName="level2hierChild" presStyleCnt="0"/>
      <dgm:spPr/>
      <dgm:t>
        <a:bodyPr/>
        <a:lstStyle/>
        <a:p>
          <a:endParaRPr lang="en-US"/>
        </a:p>
      </dgm:t>
    </dgm:pt>
    <dgm:pt modelId="{EF006CED-9C05-4185-A975-75DE3BBE69B3}" type="pres">
      <dgm:prSet presAssocID="{7DCAF39D-8578-42B6-82EE-A02ACF430DF4}" presName="conn2-1" presStyleLbl="parChTrans1D2" presStyleIdx="0" presStyleCnt="7"/>
      <dgm:spPr/>
      <dgm:t>
        <a:bodyPr/>
        <a:lstStyle/>
        <a:p>
          <a:endParaRPr lang="en-US"/>
        </a:p>
      </dgm:t>
    </dgm:pt>
    <dgm:pt modelId="{2FE20CFE-90C0-4834-986E-0815FFBD207E}" type="pres">
      <dgm:prSet presAssocID="{7DCAF39D-8578-42B6-82EE-A02ACF430DF4}" presName="connTx" presStyleLbl="parChTrans1D2" presStyleIdx="0" presStyleCnt="7"/>
      <dgm:spPr/>
      <dgm:t>
        <a:bodyPr/>
        <a:lstStyle/>
        <a:p>
          <a:endParaRPr lang="en-US"/>
        </a:p>
      </dgm:t>
    </dgm:pt>
    <dgm:pt modelId="{B7B22112-6663-4C1F-B31B-51154E9AAA31}" type="pres">
      <dgm:prSet presAssocID="{E10E3BD1-31D5-4B44-824B-E061BCDC22F3}" presName="root2" presStyleCnt="0"/>
      <dgm:spPr/>
      <dgm:t>
        <a:bodyPr/>
        <a:lstStyle/>
        <a:p>
          <a:endParaRPr lang="en-US"/>
        </a:p>
      </dgm:t>
    </dgm:pt>
    <dgm:pt modelId="{61945782-B3F6-4A0F-9833-FDCA2F839262}" type="pres">
      <dgm:prSet presAssocID="{E10E3BD1-31D5-4B44-824B-E061BCDC22F3}" presName="LevelTwoTextNode" presStyleLbl="node2" presStyleIdx="0" presStyleCnt="7" custScaleX="164372" custLinFactX="84532" custLinFactNeighborX="100000" custLinFactNeighborY="5367">
        <dgm:presLayoutVars>
          <dgm:chPref val="3"/>
        </dgm:presLayoutVars>
      </dgm:prSet>
      <dgm:spPr/>
      <dgm:t>
        <a:bodyPr/>
        <a:lstStyle/>
        <a:p>
          <a:endParaRPr lang="en-US"/>
        </a:p>
      </dgm:t>
    </dgm:pt>
    <dgm:pt modelId="{D270B658-4781-4450-86A7-4FE66BC98C93}" type="pres">
      <dgm:prSet presAssocID="{E10E3BD1-31D5-4B44-824B-E061BCDC22F3}" presName="level3hierChild" presStyleCnt="0"/>
      <dgm:spPr/>
      <dgm:t>
        <a:bodyPr/>
        <a:lstStyle/>
        <a:p>
          <a:endParaRPr lang="en-US"/>
        </a:p>
      </dgm:t>
    </dgm:pt>
    <dgm:pt modelId="{5FAC79E5-17D8-45F0-B261-E3EBFFE6A053}" type="pres">
      <dgm:prSet presAssocID="{6AAA8261-A751-4DAD-935D-D7A1C88A5019}" presName="conn2-1" presStyleLbl="parChTrans1D2" presStyleIdx="1" presStyleCnt="7"/>
      <dgm:spPr/>
      <dgm:t>
        <a:bodyPr/>
        <a:lstStyle/>
        <a:p>
          <a:endParaRPr lang="en-US"/>
        </a:p>
      </dgm:t>
    </dgm:pt>
    <dgm:pt modelId="{CFDF7BEE-0DD4-4623-AC22-9F39BC47EAEB}" type="pres">
      <dgm:prSet presAssocID="{6AAA8261-A751-4DAD-935D-D7A1C88A5019}" presName="connTx" presStyleLbl="parChTrans1D2" presStyleIdx="1" presStyleCnt="7"/>
      <dgm:spPr/>
      <dgm:t>
        <a:bodyPr/>
        <a:lstStyle/>
        <a:p>
          <a:endParaRPr lang="en-US"/>
        </a:p>
      </dgm:t>
    </dgm:pt>
    <dgm:pt modelId="{8689B52C-14F1-4758-B04F-DFB37BF5DA60}" type="pres">
      <dgm:prSet presAssocID="{82FD9B6F-AEED-4743-B8CA-EAC46AE9D505}" presName="root2" presStyleCnt="0"/>
      <dgm:spPr/>
      <dgm:t>
        <a:bodyPr/>
        <a:lstStyle/>
        <a:p>
          <a:endParaRPr lang="en-US"/>
        </a:p>
      </dgm:t>
    </dgm:pt>
    <dgm:pt modelId="{A28F72B5-F551-4F35-B1DC-24CC86C520A8}" type="pres">
      <dgm:prSet presAssocID="{82FD9B6F-AEED-4743-B8CA-EAC46AE9D505}" presName="LevelTwoTextNode" presStyleLbl="node2" presStyleIdx="1" presStyleCnt="7" custScaleX="164372" custLinFactX="84532" custLinFactNeighborX="100000" custLinFactNeighborY="3014">
        <dgm:presLayoutVars>
          <dgm:chPref val="3"/>
        </dgm:presLayoutVars>
      </dgm:prSet>
      <dgm:spPr/>
      <dgm:t>
        <a:bodyPr/>
        <a:lstStyle/>
        <a:p>
          <a:pPr rtl="1"/>
          <a:endParaRPr lang="fa-IR"/>
        </a:p>
      </dgm:t>
    </dgm:pt>
    <dgm:pt modelId="{F73E2710-40D4-466A-B090-57C4C5408F6A}" type="pres">
      <dgm:prSet presAssocID="{82FD9B6F-AEED-4743-B8CA-EAC46AE9D505}" presName="level3hierChild" presStyleCnt="0"/>
      <dgm:spPr/>
      <dgm:t>
        <a:bodyPr/>
        <a:lstStyle/>
        <a:p>
          <a:endParaRPr lang="en-US"/>
        </a:p>
      </dgm:t>
    </dgm:pt>
    <dgm:pt modelId="{2612D7BF-1070-43CA-A005-DD6735DEA2A0}" type="pres">
      <dgm:prSet presAssocID="{E53F02EE-A11E-43AD-983E-4341B3F09EB8}" presName="conn2-1" presStyleLbl="parChTrans1D2" presStyleIdx="2" presStyleCnt="7"/>
      <dgm:spPr/>
      <dgm:t>
        <a:bodyPr/>
        <a:lstStyle/>
        <a:p>
          <a:endParaRPr lang="en-US"/>
        </a:p>
      </dgm:t>
    </dgm:pt>
    <dgm:pt modelId="{5E3D61F8-3804-41A7-B0EC-6F0049A88403}" type="pres">
      <dgm:prSet presAssocID="{E53F02EE-A11E-43AD-983E-4341B3F09EB8}" presName="connTx" presStyleLbl="parChTrans1D2" presStyleIdx="2" presStyleCnt="7"/>
      <dgm:spPr/>
      <dgm:t>
        <a:bodyPr/>
        <a:lstStyle/>
        <a:p>
          <a:endParaRPr lang="en-US"/>
        </a:p>
      </dgm:t>
    </dgm:pt>
    <dgm:pt modelId="{A11548FF-772E-4479-8102-1F321A9742F3}" type="pres">
      <dgm:prSet presAssocID="{A1784B8E-BA6B-4EE7-A33E-26074CE15692}" presName="root2" presStyleCnt="0"/>
      <dgm:spPr/>
      <dgm:t>
        <a:bodyPr/>
        <a:lstStyle/>
        <a:p>
          <a:endParaRPr lang="en-US"/>
        </a:p>
      </dgm:t>
    </dgm:pt>
    <dgm:pt modelId="{215D2DE7-058A-4E3A-B246-2FFF637B3160}" type="pres">
      <dgm:prSet presAssocID="{A1784B8E-BA6B-4EE7-A33E-26074CE15692}" presName="LevelTwoTextNode" presStyleLbl="node2" presStyleIdx="2" presStyleCnt="7" custScaleX="164372" custLinFactX="84532" custLinFactNeighborX="100000" custLinFactNeighborY="661">
        <dgm:presLayoutVars>
          <dgm:chPref val="3"/>
        </dgm:presLayoutVars>
      </dgm:prSet>
      <dgm:spPr/>
      <dgm:t>
        <a:bodyPr/>
        <a:lstStyle/>
        <a:p>
          <a:pPr rtl="1"/>
          <a:endParaRPr lang="fa-IR"/>
        </a:p>
      </dgm:t>
    </dgm:pt>
    <dgm:pt modelId="{6E8B20A5-989F-40EE-989F-B485CF582C8A}" type="pres">
      <dgm:prSet presAssocID="{A1784B8E-BA6B-4EE7-A33E-26074CE15692}" presName="level3hierChild" presStyleCnt="0"/>
      <dgm:spPr/>
      <dgm:t>
        <a:bodyPr/>
        <a:lstStyle/>
        <a:p>
          <a:endParaRPr lang="en-US"/>
        </a:p>
      </dgm:t>
    </dgm:pt>
    <dgm:pt modelId="{B59F0082-C6AF-4256-A7CD-7FA23B4CA0C8}" type="pres">
      <dgm:prSet presAssocID="{B3F6DE75-C4C1-4396-821A-D393A607B6B7}" presName="conn2-1" presStyleLbl="parChTrans1D2" presStyleIdx="3" presStyleCnt="7"/>
      <dgm:spPr/>
      <dgm:t>
        <a:bodyPr/>
        <a:lstStyle/>
        <a:p>
          <a:endParaRPr lang="en-US"/>
        </a:p>
      </dgm:t>
    </dgm:pt>
    <dgm:pt modelId="{04376C00-9B09-4CC2-9F3B-B3D79068F14B}" type="pres">
      <dgm:prSet presAssocID="{B3F6DE75-C4C1-4396-821A-D393A607B6B7}" presName="connTx" presStyleLbl="parChTrans1D2" presStyleIdx="3" presStyleCnt="7"/>
      <dgm:spPr/>
      <dgm:t>
        <a:bodyPr/>
        <a:lstStyle/>
        <a:p>
          <a:endParaRPr lang="en-US"/>
        </a:p>
      </dgm:t>
    </dgm:pt>
    <dgm:pt modelId="{7644CB93-1A0E-491F-AAB8-BD09670DD78A}" type="pres">
      <dgm:prSet presAssocID="{A7F89F9B-3BDA-442A-9F75-DB2FFC832FB8}" presName="root2" presStyleCnt="0"/>
      <dgm:spPr/>
      <dgm:t>
        <a:bodyPr/>
        <a:lstStyle/>
        <a:p>
          <a:endParaRPr lang="en-US"/>
        </a:p>
      </dgm:t>
    </dgm:pt>
    <dgm:pt modelId="{9E0B05AF-D429-4456-BF5F-CB5020263A7A}" type="pres">
      <dgm:prSet presAssocID="{A7F89F9B-3BDA-442A-9F75-DB2FFC832FB8}" presName="LevelTwoTextNode" presStyleLbl="node2" presStyleIdx="3" presStyleCnt="7" custScaleX="164372" custLinFactX="84532" custLinFactNeighborX="100000" custLinFactNeighborY="-1692">
        <dgm:presLayoutVars>
          <dgm:chPref val="3"/>
        </dgm:presLayoutVars>
      </dgm:prSet>
      <dgm:spPr/>
      <dgm:t>
        <a:bodyPr/>
        <a:lstStyle/>
        <a:p>
          <a:pPr rtl="1"/>
          <a:endParaRPr lang="fa-IR"/>
        </a:p>
      </dgm:t>
    </dgm:pt>
    <dgm:pt modelId="{20CC3597-E234-4CE5-A28C-5E2CCC02F264}" type="pres">
      <dgm:prSet presAssocID="{A7F89F9B-3BDA-442A-9F75-DB2FFC832FB8}" presName="level3hierChild" presStyleCnt="0"/>
      <dgm:spPr/>
      <dgm:t>
        <a:bodyPr/>
        <a:lstStyle/>
        <a:p>
          <a:endParaRPr lang="en-US"/>
        </a:p>
      </dgm:t>
    </dgm:pt>
    <dgm:pt modelId="{12217BC0-CCB0-4F1E-B1BD-728F40AC3316}" type="pres">
      <dgm:prSet presAssocID="{52C361A0-7213-4F9D-B327-3E030CF2B9EC}" presName="conn2-1" presStyleLbl="parChTrans1D2" presStyleIdx="4" presStyleCnt="7"/>
      <dgm:spPr/>
      <dgm:t>
        <a:bodyPr/>
        <a:lstStyle/>
        <a:p>
          <a:endParaRPr lang="en-US"/>
        </a:p>
      </dgm:t>
    </dgm:pt>
    <dgm:pt modelId="{F4073460-59B6-452F-9E45-0088C8B26ED6}" type="pres">
      <dgm:prSet presAssocID="{52C361A0-7213-4F9D-B327-3E030CF2B9EC}" presName="connTx" presStyleLbl="parChTrans1D2" presStyleIdx="4" presStyleCnt="7"/>
      <dgm:spPr/>
      <dgm:t>
        <a:bodyPr/>
        <a:lstStyle/>
        <a:p>
          <a:endParaRPr lang="en-US"/>
        </a:p>
      </dgm:t>
    </dgm:pt>
    <dgm:pt modelId="{8D409561-BCA2-4909-84E6-1CA1CED18C6F}" type="pres">
      <dgm:prSet presAssocID="{43DABF4F-289D-4251-95D9-5B9DC1516109}" presName="root2" presStyleCnt="0"/>
      <dgm:spPr/>
      <dgm:t>
        <a:bodyPr/>
        <a:lstStyle/>
        <a:p>
          <a:endParaRPr lang="en-US"/>
        </a:p>
      </dgm:t>
    </dgm:pt>
    <dgm:pt modelId="{556627C1-5423-4943-800D-74E6151BB0D4}" type="pres">
      <dgm:prSet presAssocID="{43DABF4F-289D-4251-95D9-5B9DC1516109}" presName="LevelTwoTextNode" presStyleLbl="node2" presStyleIdx="4" presStyleCnt="7" custScaleX="164372" custLinFactX="84532" custLinFactNeighborX="100000" custLinFactNeighborY="-4045">
        <dgm:presLayoutVars>
          <dgm:chPref val="3"/>
        </dgm:presLayoutVars>
      </dgm:prSet>
      <dgm:spPr/>
      <dgm:t>
        <a:bodyPr/>
        <a:lstStyle/>
        <a:p>
          <a:pPr rtl="1"/>
          <a:endParaRPr lang="fa-IR"/>
        </a:p>
      </dgm:t>
    </dgm:pt>
    <dgm:pt modelId="{569D27FE-5EEB-4028-A98D-870F92629577}" type="pres">
      <dgm:prSet presAssocID="{43DABF4F-289D-4251-95D9-5B9DC1516109}" presName="level3hierChild" presStyleCnt="0"/>
      <dgm:spPr/>
      <dgm:t>
        <a:bodyPr/>
        <a:lstStyle/>
        <a:p>
          <a:endParaRPr lang="en-US"/>
        </a:p>
      </dgm:t>
    </dgm:pt>
    <dgm:pt modelId="{EA643223-B07B-499C-ABC8-85D09B72A3CF}" type="pres">
      <dgm:prSet presAssocID="{DCEF7E54-EE88-4753-9E7B-98FBE0A63CD8}" presName="conn2-1" presStyleLbl="parChTrans1D2" presStyleIdx="5" presStyleCnt="7"/>
      <dgm:spPr/>
      <dgm:t>
        <a:bodyPr/>
        <a:lstStyle/>
        <a:p>
          <a:endParaRPr lang="en-US"/>
        </a:p>
      </dgm:t>
    </dgm:pt>
    <dgm:pt modelId="{1535BA6F-B2F9-4625-AE1C-83D1F65253BC}" type="pres">
      <dgm:prSet presAssocID="{DCEF7E54-EE88-4753-9E7B-98FBE0A63CD8}" presName="connTx" presStyleLbl="parChTrans1D2" presStyleIdx="5" presStyleCnt="7"/>
      <dgm:spPr/>
      <dgm:t>
        <a:bodyPr/>
        <a:lstStyle/>
        <a:p>
          <a:endParaRPr lang="en-US"/>
        </a:p>
      </dgm:t>
    </dgm:pt>
    <dgm:pt modelId="{A34A5DB7-270C-4E3E-8C51-3FCDA3C1151C}" type="pres">
      <dgm:prSet presAssocID="{A806D50A-B5F5-493F-B61E-36387178CECB}" presName="root2" presStyleCnt="0"/>
      <dgm:spPr/>
      <dgm:t>
        <a:bodyPr/>
        <a:lstStyle/>
        <a:p>
          <a:endParaRPr lang="en-US"/>
        </a:p>
      </dgm:t>
    </dgm:pt>
    <dgm:pt modelId="{E1DC7FF5-FDCD-43E1-9F10-FF0284172A86}" type="pres">
      <dgm:prSet presAssocID="{A806D50A-B5F5-493F-B61E-36387178CECB}" presName="LevelTwoTextNode" presStyleLbl="node2" presStyleIdx="5" presStyleCnt="7" custScaleX="164372" custLinFactX="84532" custLinFactNeighborX="100000" custLinFactNeighborY="-6398">
        <dgm:presLayoutVars>
          <dgm:chPref val="3"/>
        </dgm:presLayoutVars>
      </dgm:prSet>
      <dgm:spPr/>
      <dgm:t>
        <a:bodyPr/>
        <a:lstStyle/>
        <a:p>
          <a:endParaRPr lang="en-US"/>
        </a:p>
      </dgm:t>
    </dgm:pt>
    <dgm:pt modelId="{EFBF5138-EE71-4383-93C0-A794F3A18341}" type="pres">
      <dgm:prSet presAssocID="{A806D50A-B5F5-493F-B61E-36387178CECB}" presName="level3hierChild" presStyleCnt="0"/>
      <dgm:spPr/>
      <dgm:t>
        <a:bodyPr/>
        <a:lstStyle/>
        <a:p>
          <a:endParaRPr lang="en-US"/>
        </a:p>
      </dgm:t>
    </dgm:pt>
    <dgm:pt modelId="{27AB1937-A5DB-4D8F-88AD-243D857BAFE9}" type="pres">
      <dgm:prSet presAssocID="{E83C020C-4EEE-4054-93F4-740D271DECAA}" presName="conn2-1" presStyleLbl="parChTrans1D2" presStyleIdx="6" presStyleCnt="7"/>
      <dgm:spPr/>
      <dgm:t>
        <a:bodyPr/>
        <a:lstStyle/>
        <a:p>
          <a:endParaRPr lang="en-US"/>
        </a:p>
      </dgm:t>
    </dgm:pt>
    <dgm:pt modelId="{7FC87E13-B9DA-4AA9-9AEE-40FB64C5CC09}" type="pres">
      <dgm:prSet presAssocID="{E83C020C-4EEE-4054-93F4-740D271DECAA}" presName="connTx" presStyleLbl="parChTrans1D2" presStyleIdx="6" presStyleCnt="7"/>
      <dgm:spPr/>
      <dgm:t>
        <a:bodyPr/>
        <a:lstStyle/>
        <a:p>
          <a:endParaRPr lang="en-US"/>
        </a:p>
      </dgm:t>
    </dgm:pt>
    <dgm:pt modelId="{969F7433-5894-471F-A309-38E194E2F165}" type="pres">
      <dgm:prSet presAssocID="{1B6D62E3-2A0B-4719-9BCB-CABD6C3721B1}" presName="root2" presStyleCnt="0"/>
      <dgm:spPr/>
      <dgm:t>
        <a:bodyPr/>
        <a:lstStyle/>
        <a:p>
          <a:endParaRPr lang="en-US"/>
        </a:p>
      </dgm:t>
    </dgm:pt>
    <dgm:pt modelId="{C13A5274-11E6-45AB-8A9D-926ED71410DC}" type="pres">
      <dgm:prSet presAssocID="{1B6D62E3-2A0B-4719-9BCB-CABD6C3721B1}" presName="LevelTwoTextNode" presStyleLbl="node2" presStyleIdx="6" presStyleCnt="7" custScaleX="164372" custScaleY="95089" custLinFactX="83383" custLinFactNeighborX="100000" custLinFactNeighborY="-8751">
        <dgm:presLayoutVars>
          <dgm:chPref val="3"/>
        </dgm:presLayoutVars>
      </dgm:prSet>
      <dgm:spPr/>
      <dgm:t>
        <a:bodyPr/>
        <a:lstStyle/>
        <a:p>
          <a:endParaRPr lang="en-US"/>
        </a:p>
      </dgm:t>
    </dgm:pt>
    <dgm:pt modelId="{271CA783-DE28-4047-B2F7-AD23017C5011}" type="pres">
      <dgm:prSet presAssocID="{1B6D62E3-2A0B-4719-9BCB-CABD6C3721B1}" presName="level3hierChild" presStyleCnt="0"/>
      <dgm:spPr/>
      <dgm:t>
        <a:bodyPr/>
        <a:lstStyle/>
        <a:p>
          <a:endParaRPr lang="en-US"/>
        </a:p>
      </dgm:t>
    </dgm:pt>
  </dgm:ptLst>
  <dgm:cxnLst>
    <dgm:cxn modelId="{58C36023-8CCE-4C8E-9045-4CD27DEBC0F2}" srcId="{649505C1-11FC-4180-885E-419D925E80EF}" destId="{43DABF4F-289D-4251-95D9-5B9DC1516109}" srcOrd="4" destOrd="0" parTransId="{52C361A0-7213-4F9D-B327-3E030CF2B9EC}" sibTransId="{6ED18EE1-D835-49DA-AE7A-761E0DA63387}"/>
    <dgm:cxn modelId="{431F4359-BC55-4281-AAEA-74B458B85A36}" type="presOf" srcId="{E10E3BD1-31D5-4B44-824B-E061BCDC22F3}" destId="{61945782-B3F6-4A0F-9833-FDCA2F839262}" srcOrd="0" destOrd="0" presId="urn:microsoft.com/office/officeart/2005/8/layout/hierarchy2"/>
    <dgm:cxn modelId="{271EDFB0-A7EC-48BD-95B7-44F51FFBFDB1}" type="presOf" srcId="{E53F02EE-A11E-43AD-983E-4341B3F09EB8}" destId="{2612D7BF-1070-43CA-A005-DD6735DEA2A0}" srcOrd="0" destOrd="0" presId="urn:microsoft.com/office/officeart/2005/8/layout/hierarchy2"/>
    <dgm:cxn modelId="{7EA62EDD-E34B-4DA5-BD08-7579A7638CB0}" type="presOf" srcId="{1B6D62E3-2A0B-4719-9BCB-CABD6C3721B1}" destId="{C13A5274-11E6-45AB-8A9D-926ED71410DC}" srcOrd="0" destOrd="0" presId="urn:microsoft.com/office/officeart/2005/8/layout/hierarchy2"/>
    <dgm:cxn modelId="{B008770B-C513-47E1-9E41-26E0D8BC4415}" type="presOf" srcId="{EF38EE5B-B73F-45E4-BC46-CE8CE62A3CFE}" destId="{8402E442-C8BC-493A-A0D9-DF58E4065FA7}" srcOrd="0" destOrd="0" presId="urn:microsoft.com/office/officeart/2005/8/layout/hierarchy2"/>
    <dgm:cxn modelId="{E7D1A6F9-EE16-4420-BE0E-96C0159AA1A3}" srcId="{649505C1-11FC-4180-885E-419D925E80EF}" destId="{1B6D62E3-2A0B-4719-9BCB-CABD6C3721B1}" srcOrd="6" destOrd="0" parTransId="{E83C020C-4EEE-4054-93F4-740D271DECAA}" sibTransId="{7F8E4AC9-4E46-4283-8BCD-EA49EE627982}"/>
    <dgm:cxn modelId="{8428A8BF-AFF6-44EF-95CE-2EADB9346BC1}" type="presOf" srcId="{43DABF4F-289D-4251-95D9-5B9DC1516109}" destId="{556627C1-5423-4943-800D-74E6151BB0D4}" srcOrd="0" destOrd="0" presId="urn:microsoft.com/office/officeart/2005/8/layout/hierarchy2"/>
    <dgm:cxn modelId="{09449BDE-F766-4610-9776-3945874FD355}" type="presOf" srcId="{A1784B8E-BA6B-4EE7-A33E-26074CE15692}" destId="{215D2DE7-058A-4E3A-B246-2FFF637B3160}" srcOrd="0" destOrd="0" presId="urn:microsoft.com/office/officeart/2005/8/layout/hierarchy2"/>
    <dgm:cxn modelId="{B0DA57B8-7622-4221-AB05-BCEDB7A5F813}" type="presOf" srcId="{6AAA8261-A751-4DAD-935D-D7A1C88A5019}" destId="{5FAC79E5-17D8-45F0-B261-E3EBFFE6A053}" srcOrd="0" destOrd="0" presId="urn:microsoft.com/office/officeart/2005/8/layout/hierarchy2"/>
    <dgm:cxn modelId="{80BEDC41-5E68-41CC-99F7-92C31D3AA4AC}" type="presOf" srcId="{A806D50A-B5F5-493F-B61E-36387178CECB}" destId="{E1DC7FF5-FDCD-43E1-9F10-FF0284172A86}" srcOrd="0" destOrd="0" presId="urn:microsoft.com/office/officeart/2005/8/layout/hierarchy2"/>
    <dgm:cxn modelId="{F0BD2CD1-DC17-4318-B93C-8B45AD93BA69}" type="presOf" srcId="{A7F89F9B-3BDA-442A-9F75-DB2FFC832FB8}" destId="{9E0B05AF-D429-4456-BF5F-CB5020263A7A}" srcOrd="0" destOrd="0" presId="urn:microsoft.com/office/officeart/2005/8/layout/hierarchy2"/>
    <dgm:cxn modelId="{3D94CBA3-72E7-4CA2-910D-812577050AE6}" type="presOf" srcId="{E83C020C-4EEE-4054-93F4-740D271DECAA}" destId="{27AB1937-A5DB-4D8F-88AD-243D857BAFE9}" srcOrd="0" destOrd="0" presId="urn:microsoft.com/office/officeart/2005/8/layout/hierarchy2"/>
    <dgm:cxn modelId="{F97CF8B0-C671-4CAB-AA83-59BAD66EF0FF}" type="presOf" srcId="{DCEF7E54-EE88-4753-9E7B-98FBE0A63CD8}" destId="{1535BA6F-B2F9-4625-AE1C-83D1F65253BC}" srcOrd="1" destOrd="0" presId="urn:microsoft.com/office/officeart/2005/8/layout/hierarchy2"/>
    <dgm:cxn modelId="{773E4ABB-A7AC-4330-BB27-731AD18F57D4}" type="presOf" srcId="{DCEF7E54-EE88-4753-9E7B-98FBE0A63CD8}" destId="{EA643223-B07B-499C-ABC8-85D09B72A3CF}" srcOrd="0" destOrd="0" presId="urn:microsoft.com/office/officeart/2005/8/layout/hierarchy2"/>
    <dgm:cxn modelId="{90C64CE2-C3EF-40C0-AD3F-701C2BF6426A}" type="presOf" srcId="{649505C1-11FC-4180-885E-419D925E80EF}" destId="{973F1190-8293-49E5-985B-45162025342E}" srcOrd="0" destOrd="0" presId="urn:microsoft.com/office/officeart/2005/8/layout/hierarchy2"/>
    <dgm:cxn modelId="{7FAAA835-64AE-4C82-A91D-161C9382E72C}" type="presOf" srcId="{E53F02EE-A11E-43AD-983E-4341B3F09EB8}" destId="{5E3D61F8-3804-41A7-B0EC-6F0049A88403}" srcOrd="1" destOrd="0" presId="urn:microsoft.com/office/officeart/2005/8/layout/hierarchy2"/>
    <dgm:cxn modelId="{5D5AA3C4-1C41-4859-8E6B-00E09D85AE2D}" srcId="{649505C1-11FC-4180-885E-419D925E80EF}" destId="{A806D50A-B5F5-493F-B61E-36387178CECB}" srcOrd="5" destOrd="0" parTransId="{DCEF7E54-EE88-4753-9E7B-98FBE0A63CD8}" sibTransId="{75489039-0DD4-46A9-AB82-0ECC7BD8AB5F}"/>
    <dgm:cxn modelId="{B16CB71A-F1A5-46DC-B8AC-29704D4552CA}" type="presOf" srcId="{7DCAF39D-8578-42B6-82EE-A02ACF430DF4}" destId="{EF006CED-9C05-4185-A975-75DE3BBE69B3}" srcOrd="0" destOrd="0" presId="urn:microsoft.com/office/officeart/2005/8/layout/hierarchy2"/>
    <dgm:cxn modelId="{54BB7809-D83F-4A7D-9D65-BE580143334D}" type="presOf" srcId="{B3F6DE75-C4C1-4396-821A-D393A607B6B7}" destId="{B59F0082-C6AF-4256-A7CD-7FA23B4CA0C8}" srcOrd="0" destOrd="0" presId="urn:microsoft.com/office/officeart/2005/8/layout/hierarchy2"/>
    <dgm:cxn modelId="{A58CEEE4-8D22-4144-93B7-F598E72E7CA5}" type="presOf" srcId="{7DCAF39D-8578-42B6-82EE-A02ACF430DF4}" destId="{2FE20CFE-90C0-4834-986E-0815FFBD207E}" srcOrd="1" destOrd="0" presId="urn:microsoft.com/office/officeart/2005/8/layout/hierarchy2"/>
    <dgm:cxn modelId="{09A4B33C-C5A4-4E14-B47D-A66C58686AB9}" type="presOf" srcId="{52C361A0-7213-4F9D-B327-3E030CF2B9EC}" destId="{F4073460-59B6-452F-9E45-0088C8B26ED6}" srcOrd="1" destOrd="0" presId="urn:microsoft.com/office/officeart/2005/8/layout/hierarchy2"/>
    <dgm:cxn modelId="{9D48606D-4201-4F48-95BF-8B51C1261B15}" type="presOf" srcId="{6AAA8261-A751-4DAD-935D-D7A1C88A5019}" destId="{CFDF7BEE-0DD4-4623-AC22-9F39BC47EAEB}" srcOrd="1" destOrd="0" presId="urn:microsoft.com/office/officeart/2005/8/layout/hierarchy2"/>
    <dgm:cxn modelId="{10DFE20C-D346-42EE-B3F2-BD564C39F6F0}" type="presOf" srcId="{B3F6DE75-C4C1-4396-821A-D393A607B6B7}" destId="{04376C00-9B09-4CC2-9F3B-B3D79068F14B}" srcOrd="1" destOrd="0" presId="urn:microsoft.com/office/officeart/2005/8/layout/hierarchy2"/>
    <dgm:cxn modelId="{31193612-1A76-4201-B5CF-956F3EAF11AE}" srcId="{649505C1-11FC-4180-885E-419D925E80EF}" destId="{82FD9B6F-AEED-4743-B8CA-EAC46AE9D505}" srcOrd="1" destOrd="0" parTransId="{6AAA8261-A751-4DAD-935D-D7A1C88A5019}" sibTransId="{27A65FDC-330A-4FC7-8396-67F1648F5C67}"/>
    <dgm:cxn modelId="{6B155204-80FE-4C60-91AA-6D7DFBAB3295}" type="presOf" srcId="{82FD9B6F-AEED-4743-B8CA-EAC46AE9D505}" destId="{A28F72B5-F551-4F35-B1DC-24CC86C520A8}" srcOrd="0" destOrd="0" presId="urn:microsoft.com/office/officeart/2005/8/layout/hierarchy2"/>
    <dgm:cxn modelId="{2789AE91-A465-4E56-9622-FEC0DAAA1BB7}" srcId="{649505C1-11FC-4180-885E-419D925E80EF}" destId="{A1784B8E-BA6B-4EE7-A33E-26074CE15692}" srcOrd="2" destOrd="0" parTransId="{E53F02EE-A11E-43AD-983E-4341B3F09EB8}" sibTransId="{F7F56285-470F-4B77-A511-F79E0D9F1BAF}"/>
    <dgm:cxn modelId="{6A993712-E6CB-40EB-BB7E-464A770AEF51}" type="presOf" srcId="{E83C020C-4EEE-4054-93F4-740D271DECAA}" destId="{7FC87E13-B9DA-4AA9-9AEE-40FB64C5CC09}" srcOrd="1" destOrd="0" presId="urn:microsoft.com/office/officeart/2005/8/layout/hierarchy2"/>
    <dgm:cxn modelId="{57212B0B-922D-4839-8C37-ED4C71CD8E73}" srcId="{649505C1-11FC-4180-885E-419D925E80EF}" destId="{E10E3BD1-31D5-4B44-824B-E061BCDC22F3}" srcOrd="0" destOrd="0" parTransId="{7DCAF39D-8578-42B6-82EE-A02ACF430DF4}" sibTransId="{62939451-AEA3-4D27-9686-05A60493670B}"/>
    <dgm:cxn modelId="{9FB87068-8B4D-4A4C-BBB3-20BBD215AAE3}" srcId="{649505C1-11FC-4180-885E-419D925E80EF}" destId="{A7F89F9B-3BDA-442A-9F75-DB2FFC832FB8}" srcOrd="3" destOrd="0" parTransId="{B3F6DE75-C4C1-4396-821A-D393A607B6B7}" sibTransId="{58460430-1ACD-4F83-BF2B-C416E5919A35}"/>
    <dgm:cxn modelId="{066F7E71-3580-4B9E-B944-D182C06FF1AA}" type="presOf" srcId="{52C361A0-7213-4F9D-B327-3E030CF2B9EC}" destId="{12217BC0-CCB0-4F1E-B1BD-728F40AC3316}" srcOrd="0" destOrd="0" presId="urn:microsoft.com/office/officeart/2005/8/layout/hierarchy2"/>
    <dgm:cxn modelId="{5C762D12-0F8D-46B6-947D-B31145140511}" srcId="{EF38EE5B-B73F-45E4-BC46-CE8CE62A3CFE}" destId="{649505C1-11FC-4180-885E-419D925E80EF}" srcOrd="0" destOrd="0" parTransId="{95FE715B-4E57-452C-87A7-B30C0143C775}" sibTransId="{2C2168E6-EB4D-4A7F-958A-CA0E0E04EDA1}"/>
    <dgm:cxn modelId="{DA78862E-9912-41CD-A652-2C130358DD7D}" type="presParOf" srcId="{8402E442-C8BC-493A-A0D9-DF58E4065FA7}" destId="{CBA1C14C-65AD-4FB2-B4E1-76C1CDF1203E}" srcOrd="0" destOrd="0" presId="urn:microsoft.com/office/officeart/2005/8/layout/hierarchy2"/>
    <dgm:cxn modelId="{E1B52DA8-81EE-4D85-AB87-EEB7D16560CC}" type="presParOf" srcId="{CBA1C14C-65AD-4FB2-B4E1-76C1CDF1203E}" destId="{973F1190-8293-49E5-985B-45162025342E}" srcOrd="0" destOrd="0" presId="urn:microsoft.com/office/officeart/2005/8/layout/hierarchy2"/>
    <dgm:cxn modelId="{0B0FD458-BDDC-42CC-85A3-BE8665FB9C29}" type="presParOf" srcId="{CBA1C14C-65AD-4FB2-B4E1-76C1CDF1203E}" destId="{12F31106-B776-4B1B-81A1-D01F5A33C0FC}" srcOrd="1" destOrd="0" presId="urn:microsoft.com/office/officeart/2005/8/layout/hierarchy2"/>
    <dgm:cxn modelId="{B1514F5E-7CDE-448A-96B4-0D8C7DFF2037}" type="presParOf" srcId="{12F31106-B776-4B1B-81A1-D01F5A33C0FC}" destId="{EF006CED-9C05-4185-A975-75DE3BBE69B3}" srcOrd="0" destOrd="0" presId="urn:microsoft.com/office/officeart/2005/8/layout/hierarchy2"/>
    <dgm:cxn modelId="{6051828A-D7A0-4C5F-AE18-52606CFA9EFD}" type="presParOf" srcId="{EF006CED-9C05-4185-A975-75DE3BBE69B3}" destId="{2FE20CFE-90C0-4834-986E-0815FFBD207E}" srcOrd="0" destOrd="0" presId="urn:microsoft.com/office/officeart/2005/8/layout/hierarchy2"/>
    <dgm:cxn modelId="{455789E2-CD66-401B-955D-CF78EC38A6C7}" type="presParOf" srcId="{12F31106-B776-4B1B-81A1-D01F5A33C0FC}" destId="{B7B22112-6663-4C1F-B31B-51154E9AAA31}" srcOrd="1" destOrd="0" presId="urn:microsoft.com/office/officeart/2005/8/layout/hierarchy2"/>
    <dgm:cxn modelId="{7BA733FC-6EEC-4E1D-AFEE-EFEA91E1280C}" type="presParOf" srcId="{B7B22112-6663-4C1F-B31B-51154E9AAA31}" destId="{61945782-B3F6-4A0F-9833-FDCA2F839262}" srcOrd="0" destOrd="0" presId="urn:microsoft.com/office/officeart/2005/8/layout/hierarchy2"/>
    <dgm:cxn modelId="{667FB5F8-FFC3-4C43-AA90-8C5D47497D74}" type="presParOf" srcId="{B7B22112-6663-4C1F-B31B-51154E9AAA31}" destId="{D270B658-4781-4450-86A7-4FE66BC98C93}" srcOrd="1" destOrd="0" presId="urn:microsoft.com/office/officeart/2005/8/layout/hierarchy2"/>
    <dgm:cxn modelId="{E8F863EC-454E-4639-8BB3-D99795C264F5}" type="presParOf" srcId="{12F31106-B776-4B1B-81A1-D01F5A33C0FC}" destId="{5FAC79E5-17D8-45F0-B261-E3EBFFE6A053}" srcOrd="2" destOrd="0" presId="urn:microsoft.com/office/officeart/2005/8/layout/hierarchy2"/>
    <dgm:cxn modelId="{8B8EABB3-2547-4FB0-B2B4-29D95C915B41}" type="presParOf" srcId="{5FAC79E5-17D8-45F0-B261-E3EBFFE6A053}" destId="{CFDF7BEE-0DD4-4623-AC22-9F39BC47EAEB}" srcOrd="0" destOrd="0" presId="urn:microsoft.com/office/officeart/2005/8/layout/hierarchy2"/>
    <dgm:cxn modelId="{150DB151-38EF-4D3B-A431-2DBB074DC73F}" type="presParOf" srcId="{12F31106-B776-4B1B-81A1-D01F5A33C0FC}" destId="{8689B52C-14F1-4758-B04F-DFB37BF5DA60}" srcOrd="3" destOrd="0" presId="urn:microsoft.com/office/officeart/2005/8/layout/hierarchy2"/>
    <dgm:cxn modelId="{5AB4E0F2-C9C9-444C-A114-550A77F1559C}" type="presParOf" srcId="{8689B52C-14F1-4758-B04F-DFB37BF5DA60}" destId="{A28F72B5-F551-4F35-B1DC-24CC86C520A8}" srcOrd="0" destOrd="0" presId="urn:microsoft.com/office/officeart/2005/8/layout/hierarchy2"/>
    <dgm:cxn modelId="{27F27B29-4FD1-44CB-9C06-CE5AC026DAD9}" type="presParOf" srcId="{8689B52C-14F1-4758-B04F-DFB37BF5DA60}" destId="{F73E2710-40D4-466A-B090-57C4C5408F6A}" srcOrd="1" destOrd="0" presId="urn:microsoft.com/office/officeart/2005/8/layout/hierarchy2"/>
    <dgm:cxn modelId="{B1550093-54C2-4764-B753-5D49159B5FD2}" type="presParOf" srcId="{12F31106-B776-4B1B-81A1-D01F5A33C0FC}" destId="{2612D7BF-1070-43CA-A005-DD6735DEA2A0}" srcOrd="4" destOrd="0" presId="urn:microsoft.com/office/officeart/2005/8/layout/hierarchy2"/>
    <dgm:cxn modelId="{BD5F983A-23AC-4569-A443-7B10D513DA1F}" type="presParOf" srcId="{2612D7BF-1070-43CA-A005-DD6735DEA2A0}" destId="{5E3D61F8-3804-41A7-B0EC-6F0049A88403}" srcOrd="0" destOrd="0" presId="urn:microsoft.com/office/officeart/2005/8/layout/hierarchy2"/>
    <dgm:cxn modelId="{73A54162-0168-4757-AFB2-89F68B323396}" type="presParOf" srcId="{12F31106-B776-4B1B-81A1-D01F5A33C0FC}" destId="{A11548FF-772E-4479-8102-1F321A9742F3}" srcOrd="5" destOrd="0" presId="urn:microsoft.com/office/officeart/2005/8/layout/hierarchy2"/>
    <dgm:cxn modelId="{F8B591E6-01E8-4D4F-9961-58B397FD8753}" type="presParOf" srcId="{A11548FF-772E-4479-8102-1F321A9742F3}" destId="{215D2DE7-058A-4E3A-B246-2FFF637B3160}" srcOrd="0" destOrd="0" presId="urn:microsoft.com/office/officeart/2005/8/layout/hierarchy2"/>
    <dgm:cxn modelId="{97749D93-89C5-45EE-A017-1DDB8A3CDDBB}" type="presParOf" srcId="{A11548FF-772E-4479-8102-1F321A9742F3}" destId="{6E8B20A5-989F-40EE-989F-B485CF582C8A}" srcOrd="1" destOrd="0" presId="urn:microsoft.com/office/officeart/2005/8/layout/hierarchy2"/>
    <dgm:cxn modelId="{012174ED-7FE9-436F-B349-A5E597048F34}" type="presParOf" srcId="{12F31106-B776-4B1B-81A1-D01F5A33C0FC}" destId="{B59F0082-C6AF-4256-A7CD-7FA23B4CA0C8}" srcOrd="6" destOrd="0" presId="urn:microsoft.com/office/officeart/2005/8/layout/hierarchy2"/>
    <dgm:cxn modelId="{79F62FD2-93D0-48E7-A24D-3AE7EABE8303}" type="presParOf" srcId="{B59F0082-C6AF-4256-A7CD-7FA23B4CA0C8}" destId="{04376C00-9B09-4CC2-9F3B-B3D79068F14B}" srcOrd="0" destOrd="0" presId="urn:microsoft.com/office/officeart/2005/8/layout/hierarchy2"/>
    <dgm:cxn modelId="{F4E83309-9731-449A-B1A5-07C18DBCAF59}" type="presParOf" srcId="{12F31106-B776-4B1B-81A1-D01F5A33C0FC}" destId="{7644CB93-1A0E-491F-AAB8-BD09670DD78A}" srcOrd="7" destOrd="0" presId="urn:microsoft.com/office/officeart/2005/8/layout/hierarchy2"/>
    <dgm:cxn modelId="{9855D02F-54FD-4054-913A-5F17DBE8A437}" type="presParOf" srcId="{7644CB93-1A0E-491F-AAB8-BD09670DD78A}" destId="{9E0B05AF-D429-4456-BF5F-CB5020263A7A}" srcOrd="0" destOrd="0" presId="urn:microsoft.com/office/officeart/2005/8/layout/hierarchy2"/>
    <dgm:cxn modelId="{9A9E30C0-1EC9-464C-A0DE-104F1BDECE52}" type="presParOf" srcId="{7644CB93-1A0E-491F-AAB8-BD09670DD78A}" destId="{20CC3597-E234-4CE5-A28C-5E2CCC02F264}" srcOrd="1" destOrd="0" presId="urn:microsoft.com/office/officeart/2005/8/layout/hierarchy2"/>
    <dgm:cxn modelId="{B1E008CE-762F-4422-B46F-4017888D8BD7}" type="presParOf" srcId="{12F31106-B776-4B1B-81A1-D01F5A33C0FC}" destId="{12217BC0-CCB0-4F1E-B1BD-728F40AC3316}" srcOrd="8" destOrd="0" presId="urn:microsoft.com/office/officeart/2005/8/layout/hierarchy2"/>
    <dgm:cxn modelId="{E37C36B7-A84B-4646-8F78-BE2C04160B0A}" type="presParOf" srcId="{12217BC0-CCB0-4F1E-B1BD-728F40AC3316}" destId="{F4073460-59B6-452F-9E45-0088C8B26ED6}" srcOrd="0" destOrd="0" presId="urn:microsoft.com/office/officeart/2005/8/layout/hierarchy2"/>
    <dgm:cxn modelId="{1311E5AC-BC69-4085-A296-74902C590DBC}" type="presParOf" srcId="{12F31106-B776-4B1B-81A1-D01F5A33C0FC}" destId="{8D409561-BCA2-4909-84E6-1CA1CED18C6F}" srcOrd="9" destOrd="0" presId="urn:microsoft.com/office/officeart/2005/8/layout/hierarchy2"/>
    <dgm:cxn modelId="{2DBC4C74-A486-4B1D-867E-D15AF8F98CE3}" type="presParOf" srcId="{8D409561-BCA2-4909-84E6-1CA1CED18C6F}" destId="{556627C1-5423-4943-800D-74E6151BB0D4}" srcOrd="0" destOrd="0" presId="urn:microsoft.com/office/officeart/2005/8/layout/hierarchy2"/>
    <dgm:cxn modelId="{60B8D1B0-7EE8-4821-BB3A-1A4935BFE6BF}" type="presParOf" srcId="{8D409561-BCA2-4909-84E6-1CA1CED18C6F}" destId="{569D27FE-5EEB-4028-A98D-870F92629577}" srcOrd="1" destOrd="0" presId="urn:microsoft.com/office/officeart/2005/8/layout/hierarchy2"/>
    <dgm:cxn modelId="{03CB2950-81FF-4689-87C0-FE99869887E1}" type="presParOf" srcId="{12F31106-B776-4B1B-81A1-D01F5A33C0FC}" destId="{EA643223-B07B-499C-ABC8-85D09B72A3CF}" srcOrd="10" destOrd="0" presId="urn:microsoft.com/office/officeart/2005/8/layout/hierarchy2"/>
    <dgm:cxn modelId="{1CCF2ADF-2FAC-468E-BE40-B47684D4A516}" type="presParOf" srcId="{EA643223-B07B-499C-ABC8-85D09B72A3CF}" destId="{1535BA6F-B2F9-4625-AE1C-83D1F65253BC}" srcOrd="0" destOrd="0" presId="urn:microsoft.com/office/officeart/2005/8/layout/hierarchy2"/>
    <dgm:cxn modelId="{937ABAC6-8006-4CD8-BED8-98479723F3EC}" type="presParOf" srcId="{12F31106-B776-4B1B-81A1-D01F5A33C0FC}" destId="{A34A5DB7-270C-4E3E-8C51-3FCDA3C1151C}" srcOrd="11" destOrd="0" presId="urn:microsoft.com/office/officeart/2005/8/layout/hierarchy2"/>
    <dgm:cxn modelId="{87531898-E6F2-43A2-AD51-4E8BB27EBB43}" type="presParOf" srcId="{A34A5DB7-270C-4E3E-8C51-3FCDA3C1151C}" destId="{E1DC7FF5-FDCD-43E1-9F10-FF0284172A86}" srcOrd="0" destOrd="0" presId="urn:microsoft.com/office/officeart/2005/8/layout/hierarchy2"/>
    <dgm:cxn modelId="{39745EC8-975B-4759-9BB8-BF36E21BC68A}" type="presParOf" srcId="{A34A5DB7-270C-4E3E-8C51-3FCDA3C1151C}" destId="{EFBF5138-EE71-4383-93C0-A794F3A18341}" srcOrd="1" destOrd="0" presId="urn:microsoft.com/office/officeart/2005/8/layout/hierarchy2"/>
    <dgm:cxn modelId="{ECF94219-D933-4931-9373-75FCD06540E7}" type="presParOf" srcId="{12F31106-B776-4B1B-81A1-D01F5A33C0FC}" destId="{27AB1937-A5DB-4D8F-88AD-243D857BAFE9}" srcOrd="12" destOrd="0" presId="urn:microsoft.com/office/officeart/2005/8/layout/hierarchy2"/>
    <dgm:cxn modelId="{DFCC1CD5-DA09-4DC1-9E30-D8C57A36A24D}" type="presParOf" srcId="{27AB1937-A5DB-4D8F-88AD-243D857BAFE9}" destId="{7FC87E13-B9DA-4AA9-9AEE-40FB64C5CC09}" srcOrd="0" destOrd="0" presId="urn:microsoft.com/office/officeart/2005/8/layout/hierarchy2"/>
    <dgm:cxn modelId="{2D79D1B6-786B-4ED6-A540-3302B3A9A5F8}" type="presParOf" srcId="{12F31106-B776-4B1B-81A1-D01F5A33C0FC}" destId="{969F7433-5894-471F-A309-38E194E2F165}" srcOrd="13" destOrd="0" presId="urn:microsoft.com/office/officeart/2005/8/layout/hierarchy2"/>
    <dgm:cxn modelId="{6A490616-0625-4DFA-AF1E-412C00E120A1}" type="presParOf" srcId="{969F7433-5894-471F-A309-38E194E2F165}" destId="{C13A5274-11E6-45AB-8A9D-926ED71410DC}" srcOrd="0" destOrd="0" presId="urn:microsoft.com/office/officeart/2005/8/layout/hierarchy2"/>
    <dgm:cxn modelId="{3251B8AE-2613-4637-B2BB-5AE8BA62006E}" type="presParOf" srcId="{969F7433-5894-471F-A309-38E194E2F165}" destId="{271CA783-DE28-4047-B2F7-AD23017C501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38EE5B-B73F-45E4-BC46-CE8CE62A3CFE}" type="doc">
      <dgm:prSet loTypeId="urn:microsoft.com/office/officeart/2005/8/layout/hierarchy2" loCatId="hierarchy" qsTypeId="urn:microsoft.com/office/officeart/2005/8/quickstyle/simple1" qsCatId="simple" csTypeId="urn:microsoft.com/office/officeart/2005/8/colors/accent5_4" csCatId="accent5" phldr="1"/>
      <dgm:spPr/>
      <dgm:t>
        <a:bodyPr/>
        <a:lstStyle/>
        <a:p>
          <a:pPr rtl="1"/>
          <a:endParaRPr lang="fa-IR"/>
        </a:p>
      </dgm:t>
    </dgm:pt>
    <dgm:pt modelId="{649505C1-11FC-4180-885E-419D925E80EF}">
      <dgm:prSet phldrT="[Text]" custT="1"/>
      <dgm:spPr/>
      <dgm:t>
        <a:bodyPr/>
        <a:lstStyle/>
        <a:p>
          <a:pPr rtl="1"/>
          <a:r>
            <a:rPr lang="fa-IR" sz="2400" dirty="0" smtClean="0">
              <a:solidFill>
                <a:schemeClr val="bg1"/>
              </a:solidFill>
              <a:cs typeface="B Nazanin" panose="00000400000000000000" pitchFamily="2" charset="-78"/>
            </a:rPr>
            <a:t>ازدواج در </a:t>
          </a:r>
        </a:p>
        <a:p>
          <a:pPr rtl="1"/>
          <a:r>
            <a:rPr lang="fa-IR" sz="2400" dirty="0" smtClean="0">
              <a:solidFill>
                <a:schemeClr val="bg1"/>
              </a:solidFill>
              <a:cs typeface="B Nazanin" panose="00000400000000000000" pitchFamily="2" charset="-78"/>
            </a:rPr>
            <a:t>سن بالاتر </a:t>
          </a:r>
          <a:endParaRPr lang="fa-IR" sz="2400" dirty="0">
            <a:solidFill>
              <a:schemeClr val="bg1"/>
            </a:solidFill>
            <a:cs typeface="B Nazanin" panose="00000400000000000000" pitchFamily="2" charset="-78"/>
          </a:endParaRPr>
        </a:p>
      </dgm:t>
    </dgm:pt>
    <dgm:pt modelId="{95FE715B-4E57-452C-87A7-B30C0143C775}" type="parTrans" cxnId="{5C762D12-0F8D-46B6-947D-B31145140511}">
      <dgm:prSet/>
      <dgm:spPr/>
      <dgm:t>
        <a:bodyPr/>
        <a:lstStyle/>
        <a:p>
          <a:pPr rtl="1"/>
          <a:endParaRPr lang="fa-IR"/>
        </a:p>
      </dgm:t>
    </dgm:pt>
    <dgm:pt modelId="{2C2168E6-EB4D-4A7F-958A-CA0E0E04EDA1}" type="sibTrans" cxnId="{5C762D12-0F8D-46B6-947D-B31145140511}">
      <dgm:prSet/>
      <dgm:spPr/>
      <dgm:t>
        <a:bodyPr/>
        <a:lstStyle/>
        <a:p>
          <a:pPr rtl="1"/>
          <a:endParaRPr lang="fa-IR"/>
        </a:p>
      </dgm:t>
    </dgm:pt>
    <dgm:pt modelId="{E10E3BD1-31D5-4B44-824B-E061BCDC22F3}">
      <dgm:prSet phldrT="[Text]" custT="1"/>
      <dgm:spPr/>
      <dgm:t>
        <a:bodyPr/>
        <a:lstStyle/>
        <a:p>
          <a:pPr rtl="1"/>
          <a:r>
            <a:rPr lang="fa-IR" sz="2000" smtClean="0">
              <a:solidFill>
                <a:schemeClr val="bg1"/>
              </a:solidFill>
              <a:cs typeface="B Nazanin" panose="00000400000000000000" pitchFamily="2" charset="-78"/>
            </a:rPr>
            <a:t>تجربه و پختگی</a:t>
          </a:r>
          <a:endParaRPr lang="fa-IR" sz="2000" dirty="0">
            <a:solidFill>
              <a:schemeClr val="bg1"/>
            </a:solidFill>
            <a:cs typeface="B Nazanin" panose="00000400000000000000" pitchFamily="2" charset="-78"/>
          </a:endParaRPr>
        </a:p>
      </dgm:t>
    </dgm:pt>
    <dgm:pt modelId="{7DCAF39D-8578-42B6-82EE-A02ACF430DF4}" type="parTrans" cxnId="{57212B0B-922D-4839-8C37-ED4C71CD8E73}">
      <dgm:prSet/>
      <dgm:spPr/>
      <dgm:t>
        <a:bodyPr/>
        <a:lstStyle/>
        <a:p>
          <a:pPr rtl="1"/>
          <a:endParaRPr lang="fa-IR"/>
        </a:p>
      </dgm:t>
    </dgm:pt>
    <dgm:pt modelId="{62939451-AEA3-4D27-9686-05A60493670B}" type="sibTrans" cxnId="{57212B0B-922D-4839-8C37-ED4C71CD8E73}">
      <dgm:prSet/>
      <dgm:spPr/>
      <dgm:t>
        <a:bodyPr/>
        <a:lstStyle/>
        <a:p>
          <a:pPr rtl="1"/>
          <a:endParaRPr lang="fa-IR"/>
        </a:p>
      </dgm:t>
    </dgm:pt>
    <dgm:pt modelId="{82FD9B6F-AEED-4743-B8CA-EAC46AE9D505}">
      <dgm:prSet phldrT="[Text]" custT="1"/>
      <dgm:spPr/>
      <dgm:t>
        <a:bodyPr/>
        <a:lstStyle/>
        <a:p>
          <a:pPr rtl="1"/>
          <a:r>
            <a:rPr lang="fa-IR" sz="2000" smtClean="0">
              <a:solidFill>
                <a:schemeClr val="bg1"/>
              </a:solidFill>
              <a:cs typeface="B Nazanin" panose="00000400000000000000" pitchFamily="2" charset="-78"/>
            </a:rPr>
            <a:t>کسب تجربه بیشتر</a:t>
          </a:r>
          <a:endParaRPr lang="fa-IR" sz="2000" dirty="0">
            <a:solidFill>
              <a:schemeClr val="bg1"/>
            </a:solidFill>
            <a:cs typeface="B Nazanin" panose="00000400000000000000" pitchFamily="2" charset="-78"/>
          </a:endParaRPr>
        </a:p>
      </dgm:t>
    </dgm:pt>
    <dgm:pt modelId="{6AAA8261-A751-4DAD-935D-D7A1C88A5019}" type="parTrans" cxnId="{31193612-1A76-4201-B5CF-956F3EAF11AE}">
      <dgm:prSet/>
      <dgm:spPr/>
      <dgm:t>
        <a:bodyPr/>
        <a:lstStyle/>
        <a:p>
          <a:pPr rtl="1"/>
          <a:endParaRPr lang="fa-IR"/>
        </a:p>
      </dgm:t>
    </dgm:pt>
    <dgm:pt modelId="{27A65FDC-330A-4FC7-8396-67F1648F5C67}" type="sibTrans" cxnId="{31193612-1A76-4201-B5CF-956F3EAF11AE}">
      <dgm:prSet/>
      <dgm:spPr/>
      <dgm:t>
        <a:bodyPr/>
        <a:lstStyle/>
        <a:p>
          <a:pPr rtl="1"/>
          <a:endParaRPr lang="fa-IR"/>
        </a:p>
      </dgm:t>
    </dgm:pt>
    <dgm:pt modelId="{A1784B8E-BA6B-4EE7-A33E-26074CE15692}">
      <dgm:prSet phldrT="[Text]" custT="1"/>
      <dgm:spPr/>
      <dgm:t>
        <a:bodyPr/>
        <a:lstStyle/>
        <a:p>
          <a:pPr rtl="1"/>
          <a:r>
            <a:rPr lang="fa-IR" sz="2000" smtClean="0">
              <a:solidFill>
                <a:schemeClr val="bg1"/>
              </a:solidFill>
              <a:cs typeface="B Nazanin" panose="00000400000000000000" pitchFamily="2" charset="-78"/>
            </a:rPr>
            <a:t>آرامش بیشتر زندگی</a:t>
          </a:r>
          <a:endParaRPr lang="fa-IR" sz="2000" dirty="0">
            <a:solidFill>
              <a:schemeClr val="bg1"/>
            </a:solidFill>
            <a:cs typeface="B Nazanin" panose="00000400000000000000" pitchFamily="2" charset="-78"/>
          </a:endParaRPr>
        </a:p>
      </dgm:t>
    </dgm:pt>
    <dgm:pt modelId="{E53F02EE-A11E-43AD-983E-4341B3F09EB8}" type="parTrans" cxnId="{2789AE91-A465-4E56-9622-FEC0DAAA1BB7}">
      <dgm:prSet/>
      <dgm:spPr/>
      <dgm:t>
        <a:bodyPr/>
        <a:lstStyle/>
        <a:p>
          <a:pPr rtl="1"/>
          <a:endParaRPr lang="fa-IR"/>
        </a:p>
      </dgm:t>
    </dgm:pt>
    <dgm:pt modelId="{F7F56285-470F-4B77-A511-F79E0D9F1BAF}" type="sibTrans" cxnId="{2789AE91-A465-4E56-9622-FEC0DAAA1BB7}">
      <dgm:prSet/>
      <dgm:spPr/>
      <dgm:t>
        <a:bodyPr/>
        <a:lstStyle/>
        <a:p>
          <a:pPr rtl="1"/>
          <a:endParaRPr lang="fa-IR"/>
        </a:p>
      </dgm:t>
    </dgm:pt>
    <dgm:pt modelId="{A7F89F9B-3BDA-442A-9F75-DB2FFC832FB8}">
      <dgm:prSet phldrT="[Text]" custT="1"/>
      <dgm:spPr/>
      <dgm:t>
        <a:bodyPr/>
        <a:lstStyle/>
        <a:p>
          <a:pPr rtl="1"/>
          <a:r>
            <a:rPr lang="fa-IR" sz="2000" smtClean="0">
              <a:solidFill>
                <a:schemeClr val="bg1"/>
              </a:solidFill>
              <a:cs typeface=" Mitra" pitchFamily="2" charset="-78"/>
            </a:rPr>
            <a:t>نگرانی از بارداری خانم ها</a:t>
          </a:r>
          <a:endParaRPr lang="fa-IR" sz="2000" dirty="0">
            <a:solidFill>
              <a:schemeClr val="bg1"/>
            </a:solidFill>
            <a:cs typeface=" Mitra" pitchFamily="2" charset="-78"/>
          </a:endParaRPr>
        </a:p>
      </dgm:t>
    </dgm:pt>
    <dgm:pt modelId="{B3F6DE75-C4C1-4396-821A-D393A607B6B7}" type="parTrans" cxnId="{9FB87068-8B4D-4A4C-BBB3-20BBD215AAE3}">
      <dgm:prSet/>
      <dgm:spPr/>
      <dgm:t>
        <a:bodyPr/>
        <a:lstStyle/>
        <a:p>
          <a:pPr rtl="1"/>
          <a:endParaRPr lang="fa-IR"/>
        </a:p>
      </dgm:t>
    </dgm:pt>
    <dgm:pt modelId="{58460430-1ACD-4F83-BF2B-C416E5919A35}" type="sibTrans" cxnId="{9FB87068-8B4D-4A4C-BBB3-20BBD215AAE3}">
      <dgm:prSet/>
      <dgm:spPr/>
      <dgm:t>
        <a:bodyPr/>
        <a:lstStyle/>
        <a:p>
          <a:pPr rtl="1"/>
          <a:endParaRPr lang="fa-IR"/>
        </a:p>
      </dgm:t>
    </dgm:pt>
    <dgm:pt modelId="{8402E442-C8BC-493A-A0D9-DF58E4065FA7}" type="pres">
      <dgm:prSet presAssocID="{EF38EE5B-B73F-45E4-BC46-CE8CE62A3CFE}" presName="diagram" presStyleCnt="0">
        <dgm:presLayoutVars>
          <dgm:chPref val="1"/>
          <dgm:dir val="rev"/>
          <dgm:animOne val="branch"/>
          <dgm:animLvl val="lvl"/>
          <dgm:resizeHandles val="exact"/>
        </dgm:presLayoutVars>
      </dgm:prSet>
      <dgm:spPr/>
      <dgm:t>
        <a:bodyPr/>
        <a:lstStyle/>
        <a:p>
          <a:endParaRPr lang="en-US"/>
        </a:p>
      </dgm:t>
    </dgm:pt>
    <dgm:pt modelId="{CBA1C14C-65AD-4FB2-B4E1-76C1CDF1203E}" type="pres">
      <dgm:prSet presAssocID="{649505C1-11FC-4180-885E-419D925E80EF}" presName="root1" presStyleCnt="0"/>
      <dgm:spPr/>
      <dgm:t>
        <a:bodyPr/>
        <a:lstStyle/>
        <a:p>
          <a:endParaRPr lang="en-US"/>
        </a:p>
      </dgm:t>
    </dgm:pt>
    <dgm:pt modelId="{973F1190-8293-49E5-985B-45162025342E}" type="pres">
      <dgm:prSet presAssocID="{649505C1-11FC-4180-885E-419D925E80EF}" presName="LevelOneTextNode" presStyleLbl="node0" presStyleIdx="0" presStyleCnt="1" custScaleX="101311" custScaleY="178844" custLinFactNeighborX="-6027" custLinFactNeighborY="-34883">
        <dgm:presLayoutVars>
          <dgm:chPref val="3"/>
        </dgm:presLayoutVars>
      </dgm:prSet>
      <dgm:spPr/>
      <dgm:t>
        <a:bodyPr/>
        <a:lstStyle/>
        <a:p>
          <a:pPr rtl="1"/>
          <a:endParaRPr lang="fa-IR"/>
        </a:p>
      </dgm:t>
    </dgm:pt>
    <dgm:pt modelId="{12F31106-B776-4B1B-81A1-D01F5A33C0FC}" type="pres">
      <dgm:prSet presAssocID="{649505C1-11FC-4180-885E-419D925E80EF}" presName="level2hierChild" presStyleCnt="0"/>
      <dgm:spPr/>
      <dgm:t>
        <a:bodyPr/>
        <a:lstStyle/>
        <a:p>
          <a:endParaRPr lang="en-US"/>
        </a:p>
      </dgm:t>
    </dgm:pt>
    <dgm:pt modelId="{EF006CED-9C05-4185-A975-75DE3BBE69B3}" type="pres">
      <dgm:prSet presAssocID="{7DCAF39D-8578-42B6-82EE-A02ACF430DF4}" presName="conn2-1" presStyleLbl="parChTrans1D2" presStyleIdx="0" presStyleCnt="4"/>
      <dgm:spPr/>
      <dgm:t>
        <a:bodyPr/>
        <a:lstStyle/>
        <a:p>
          <a:endParaRPr lang="en-US"/>
        </a:p>
      </dgm:t>
    </dgm:pt>
    <dgm:pt modelId="{2FE20CFE-90C0-4834-986E-0815FFBD207E}" type="pres">
      <dgm:prSet presAssocID="{7DCAF39D-8578-42B6-82EE-A02ACF430DF4}" presName="connTx" presStyleLbl="parChTrans1D2" presStyleIdx="0" presStyleCnt="4"/>
      <dgm:spPr/>
      <dgm:t>
        <a:bodyPr/>
        <a:lstStyle/>
        <a:p>
          <a:endParaRPr lang="en-US"/>
        </a:p>
      </dgm:t>
    </dgm:pt>
    <dgm:pt modelId="{B7B22112-6663-4C1F-B31B-51154E9AAA31}" type="pres">
      <dgm:prSet presAssocID="{E10E3BD1-31D5-4B44-824B-E061BCDC22F3}" presName="root2" presStyleCnt="0"/>
      <dgm:spPr/>
      <dgm:t>
        <a:bodyPr/>
        <a:lstStyle/>
        <a:p>
          <a:endParaRPr lang="en-US"/>
        </a:p>
      </dgm:t>
    </dgm:pt>
    <dgm:pt modelId="{61945782-B3F6-4A0F-9833-FDCA2F839262}" type="pres">
      <dgm:prSet presAssocID="{E10E3BD1-31D5-4B44-824B-E061BCDC22F3}" presName="LevelTwoTextNode" presStyleLbl="node2" presStyleIdx="0" presStyleCnt="4" custScaleX="166183" custLinFactY="-43566" custLinFactNeighborX="8937" custLinFactNeighborY="-100000">
        <dgm:presLayoutVars>
          <dgm:chPref val="3"/>
        </dgm:presLayoutVars>
      </dgm:prSet>
      <dgm:spPr/>
      <dgm:t>
        <a:bodyPr/>
        <a:lstStyle/>
        <a:p>
          <a:endParaRPr lang="en-US"/>
        </a:p>
      </dgm:t>
    </dgm:pt>
    <dgm:pt modelId="{D270B658-4781-4450-86A7-4FE66BC98C93}" type="pres">
      <dgm:prSet presAssocID="{E10E3BD1-31D5-4B44-824B-E061BCDC22F3}" presName="level3hierChild" presStyleCnt="0"/>
      <dgm:spPr/>
      <dgm:t>
        <a:bodyPr/>
        <a:lstStyle/>
        <a:p>
          <a:endParaRPr lang="en-US"/>
        </a:p>
      </dgm:t>
    </dgm:pt>
    <dgm:pt modelId="{5FAC79E5-17D8-45F0-B261-E3EBFFE6A053}" type="pres">
      <dgm:prSet presAssocID="{6AAA8261-A751-4DAD-935D-D7A1C88A5019}" presName="conn2-1" presStyleLbl="parChTrans1D2" presStyleIdx="1" presStyleCnt="4"/>
      <dgm:spPr/>
      <dgm:t>
        <a:bodyPr/>
        <a:lstStyle/>
        <a:p>
          <a:endParaRPr lang="en-US"/>
        </a:p>
      </dgm:t>
    </dgm:pt>
    <dgm:pt modelId="{CFDF7BEE-0DD4-4623-AC22-9F39BC47EAEB}" type="pres">
      <dgm:prSet presAssocID="{6AAA8261-A751-4DAD-935D-D7A1C88A5019}" presName="connTx" presStyleLbl="parChTrans1D2" presStyleIdx="1" presStyleCnt="4"/>
      <dgm:spPr/>
      <dgm:t>
        <a:bodyPr/>
        <a:lstStyle/>
        <a:p>
          <a:endParaRPr lang="en-US"/>
        </a:p>
      </dgm:t>
    </dgm:pt>
    <dgm:pt modelId="{8689B52C-14F1-4758-B04F-DFB37BF5DA60}" type="pres">
      <dgm:prSet presAssocID="{82FD9B6F-AEED-4743-B8CA-EAC46AE9D505}" presName="root2" presStyleCnt="0"/>
      <dgm:spPr/>
      <dgm:t>
        <a:bodyPr/>
        <a:lstStyle/>
        <a:p>
          <a:endParaRPr lang="en-US"/>
        </a:p>
      </dgm:t>
    </dgm:pt>
    <dgm:pt modelId="{A28F72B5-F551-4F35-B1DC-24CC86C520A8}" type="pres">
      <dgm:prSet presAssocID="{82FD9B6F-AEED-4743-B8CA-EAC46AE9D505}" presName="LevelTwoTextNode" presStyleLbl="node2" presStyleIdx="1" presStyleCnt="4" custScaleX="166183" custLinFactNeighborX="8937" custLinFactNeighborY="-76561">
        <dgm:presLayoutVars>
          <dgm:chPref val="3"/>
        </dgm:presLayoutVars>
      </dgm:prSet>
      <dgm:spPr/>
      <dgm:t>
        <a:bodyPr/>
        <a:lstStyle/>
        <a:p>
          <a:pPr rtl="1"/>
          <a:endParaRPr lang="fa-IR"/>
        </a:p>
      </dgm:t>
    </dgm:pt>
    <dgm:pt modelId="{F73E2710-40D4-466A-B090-57C4C5408F6A}" type="pres">
      <dgm:prSet presAssocID="{82FD9B6F-AEED-4743-B8CA-EAC46AE9D505}" presName="level3hierChild" presStyleCnt="0"/>
      <dgm:spPr/>
      <dgm:t>
        <a:bodyPr/>
        <a:lstStyle/>
        <a:p>
          <a:endParaRPr lang="en-US"/>
        </a:p>
      </dgm:t>
    </dgm:pt>
    <dgm:pt modelId="{2612D7BF-1070-43CA-A005-DD6735DEA2A0}" type="pres">
      <dgm:prSet presAssocID="{E53F02EE-A11E-43AD-983E-4341B3F09EB8}" presName="conn2-1" presStyleLbl="parChTrans1D2" presStyleIdx="2" presStyleCnt="4"/>
      <dgm:spPr/>
      <dgm:t>
        <a:bodyPr/>
        <a:lstStyle/>
        <a:p>
          <a:endParaRPr lang="en-US"/>
        </a:p>
      </dgm:t>
    </dgm:pt>
    <dgm:pt modelId="{5E3D61F8-3804-41A7-B0EC-6F0049A88403}" type="pres">
      <dgm:prSet presAssocID="{E53F02EE-A11E-43AD-983E-4341B3F09EB8}" presName="connTx" presStyleLbl="parChTrans1D2" presStyleIdx="2" presStyleCnt="4"/>
      <dgm:spPr/>
      <dgm:t>
        <a:bodyPr/>
        <a:lstStyle/>
        <a:p>
          <a:endParaRPr lang="en-US"/>
        </a:p>
      </dgm:t>
    </dgm:pt>
    <dgm:pt modelId="{A11548FF-772E-4479-8102-1F321A9742F3}" type="pres">
      <dgm:prSet presAssocID="{A1784B8E-BA6B-4EE7-A33E-26074CE15692}" presName="root2" presStyleCnt="0"/>
      <dgm:spPr/>
      <dgm:t>
        <a:bodyPr/>
        <a:lstStyle/>
        <a:p>
          <a:endParaRPr lang="en-US"/>
        </a:p>
      </dgm:t>
    </dgm:pt>
    <dgm:pt modelId="{215D2DE7-058A-4E3A-B246-2FFF637B3160}" type="pres">
      <dgm:prSet presAssocID="{A1784B8E-BA6B-4EE7-A33E-26074CE15692}" presName="LevelTwoTextNode" presStyleLbl="node2" presStyleIdx="2" presStyleCnt="4" custScaleX="166183" custLinFactNeighborX="8938" custLinFactNeighborY="-24244">
        <dgm:presLayoutVars>
          <dgm:chPref val="3"/>
        </dgm:presLayoutVars>
      </dgm:prSet>
      <dgm:spPr/>
      <dgm:t>
        <a:bodyPr/>
        <a:lstStyle/>
        <a:p>
          <a:pPr rtl="1"/>
          <a:endParaRPr lang="fa-IR"/>
        </a:p>
      </dgm:t>
    </dgm:pt>
    <dgm:pt modelId="{6E8B20A5-989F-40EE-989F-B485CF582C8A}" type="pres">
      <dgm:prSet presAssocID="{A1784B8E-BA6B-4EE7-A33E-26074CE15692}" presName="level3hierChild" presStyleCnt="0"/>
      <dgm:spPr/>
      <dgm:t>
        <a:bodyPr/>
        <a:lstStyle/>
        <a:p>
          <a:endParaRPr lang="en-US"/>
        </a:p>
      </dgm:t>
    </dgm:pt>
    <dgm:pt modelId="{B59F0082-C6AF-4256-A7CD-7FA23B4CA0C8}" type="pres">
      <dgm:prSet presAssocID="{B3F6DE75-C4C1-4396-821A-D393A607B6B7}" presName="conn2-1" presStyleLbl="parChTrans1D2" presStyleIdx="3" presStyleCnt="4"/>
      <dgm:spPr/>
      <dgm:t>
        <a:bodyPr/>
        <a:lstStyle/>
        <a:p>
          <a:endParaRPr lang="en-US"/>
        </a:p>
      </dgm:t>
    </dgm:pt>
    <dgm:pt modelId="{04376C00-9B09-4CC2-9F3B-B3D79068F14B}" type="pres">
      <dgm:prSet presAssocID="{B3F6DE75-C4C1-4396-821A-D393A607B6B7}" presName="connTx" presStyleLbl="parChTrans1D2" presStyleIdx="3" presStyleCnt="4"/>
      <dgm:spPr/>
      <dgm:t>
        <a:bodyPr/>
        <a:lstStyle/>
        <a:p>
          <a:endParaRPr lang="en-US"/>
        </a:p>
      </dgm:t>
    </dgm:pt>
    <dgm:pt modelId="{7644CB93-1A0E-491F-AAB8-BD09670DD78A}" type="pres">
      <dgm:prSet presAssocID="{A7F89F9B-3BDA-442A-9F75-DB2FFC832FB8}" presName="root2" presStyleCnt="0"/>
      <dgm:spPr/>
      <dgm:t>
        <a:bodyPr/>
        <a:lstStyle/>
        <a:p>
          <a:endParaRPr lang="en-US"/>
        </a:p>
      </dgm:t>
    </dgm:pt>
    <dgm:pt modelId="{9E0B05AF-D429-4456-BF5F-CB5020263A7A}" type="pres">
      <dgm:prSet presAssocID="{A7F89F9B-3BDA-442A-9F75-DB2FFC832FB8}" presName="LevelTwoTextNode" presStyleLbl="node2" presStyleIdx="3" presStyleCnt="4" custScaleX="166183" custLinFactNeighborX="8937" custLinFactNeighborY="21834">
        <dgm:presLayoutVars>
          <dgm:chPref val="3"/>
        </dgm:presLayoutVars>
      </dgm:prSet>
      <dgm:spPr/>
      <dgm:t>
        <a:bodyPr/>
        <a:lstStyle/>
        <a:p>
          <a:pPr rtl="1"/>
          <a:endParaRPr lang="fa-IR"/>
        </a:p>
      </dgm:t>
    </dgm:pt>
    <dgm:pt modelId="{20CC3597-E234-4CE5-A28C-5E2CCC02F264}" type="pres">
      <dgm:prSet presAssocID="{A7F89F9B-3BDA-442A-9F75-DB2FFC832FB8}" presName="level3hierChild" presStyleCnt="0"/>
      <dgm:spPr/>
      <dgm:t>
        <a:bodyPr/>
        <a:lstStyle/>
        <a:p>
          <a:endParaRPr lang="en-US"/>
        </a:p>
      </dgm:t>
    </dgm:pt>
  </dgm:ptLst>
  <dgm:cxnLst>
    <dgm:cxn modelId="{1AF6AF64-F735-46A2-8A6B-648B85EAE954}" type="presOf" srcId="{6AAA8261-A751-4DAD-935D-D7A1C88A5019}" destId="{5FAC79E5-17D8-45F0-B261-E3EBFFE6A053}" srcOrd="0" destOrd="0" presId="urn:microsoft.com/office/officeart/2005/8/layout/hierarchy2"/>
    <dgm:cxn modelId="{F0A8166E-EB9A-4BFC-9E8B-1763F365A7DE}" type="presOf" srcId="{A7F89F9B-3BDA-442A-9F75-DB2FFC832FB8}" destId="{9E0B05AF-D429-4456-BF5F-CB5020263A7A}" srcOrd="0" destOrd="0" presId="urn:microsoft.com/office/officeart/2005/8/layout/hierarchy2"/>
    <dgm:cxn modelId="{31193612-1A76-4201-B5CF-956F3EAF11AE}" srcId="{649505C1-11FC-4180-885E-419D925E80EF}" destId="{82FD9B6F-AEED-4743-B8CA-EAC46AE9D505}" srcOrd="1" destOrd="0" parTransId="{6AAA8261-A751-4DAD-935D-D7A1C88A5019}" sibTransId="{27A65FDC-330A-4FC7-8396-67F1648F5C67}"/>
    <dgm:cxn modelId="{E91013B4-D429-4902-BC14-2B5E050C40B4}" type="presOf" srcId="{82FD9B6F-AEED-4743-B8CA-EAC46AE9D505}" destId="{A28F72B5-F551-4F35-B1DC-24CC86C520A8}" srcOrd="0" destOrd="0" presId="urn:microsoft.com/office/officeart/2005/8/layout/hierarchy2"/>
    <dgm:cxn modelId="{5B91B61A-151C-4546-BACE-5852C3613521}" type="presOf" srcId="{EF38EE5B-B73F-45E4-BC46-CE8CE62A3CFE}" destId="{8402E442-C8BC-493A-A0D9-DF58E4065FA7}" srcOrd="0" destOrd="0" presId="urn:microsoft.com/office/officeart/2005/8/layout/hierarchy2"/>
    <dgm:cxn modelId="{2789AE91-A465-4E56-9622-FEC0DAAA1BB7}" srcId="{649505C1-11FC-4180-885E-419D925E80EF}" destId="{A1784B8E-BA6B-4EE7-A33E-26074CE15692}" srcOrd="2" destOrd="0" parTransId="{E53F02EE-A11E-43AD-983E-4341B3F09EB8}" sibTransId="{F7F56285-470F-4B77-A511-F79E0D9F1BAF}"/>
    <dgm:cxn modelId="{741486F1-98B5-4AB2-8D08-73E2F478690A}" type="presOf" srcId="{6AAA8261-A751-4DAD-935D-D7A1C88A5019}" destId="{CFDF7BEE-0DD4-4623-AC22-9F39BC47EAEB}" srcOrd="1" destOrd="0" presId="urn:microsoft.com/office/officeart/2005/8/layout/hierarchy2"/>
    <dgm:cxn modelId="{50707865-047F-4231-BCED-B8151630EC92}" type="presOf" srcId="{E53F02EE-A11E-43AD-983E-4341B3F09EB8}" destId="{2612D7BF-1070-43CA-A005-DD6735DEA2A0}" srcOrd="0" destOrd="0" presId="urn:microsoft.com/office/officeart/2005/8/layout/hierarchy2"/>
    <dgm:cxn modelId="{31E7EF77-31FD-42C5-AE9B-C64AFB899578}" type="presOf" srcId="{A1784B8E-BA6B-4EE7-A33E-26074CE15692}" destId="{215D2DE7-058A-4E3A-B246-2FFF637B3160}" srcOrd="0" destOrd="0" presId="urn:microsoft.com/office/officeart/2005/8/layout/hierarchy2"/>
    <dgm:cxn modelId="{BDD8BE2F-B928-48A4-A699-9124F0DCBAD7}" type="presOf" srcId="{7DCAF39D-8578-42B6-82EE-A02ACF430DF4}" destId="{2FE20CFE-90C0-4834-986E-0815FFBD207E}" srcOrd="1" destOrd="0" presId="urn:microsoft.com/office/officeart/2005/8/layout/hierarchy2"/>
    <dgm:cxn modelId="{4EB5926C-41BD-4731-8E9C-C8CEB1A088CB}" type="presOf" srcId="{B3F6DE75-C4C1-4396-821A-D393A607B6B7}" destId="{B59F0082-C6AF-4256-A7CD-7FA23B4CA0C8}" srcOrd="0" destOrd="0" presId="urn:microsoft.com/office/officeart/2005/8/layout/hierarchy2"/>
    <dgm:cxn modelId="{5E68F7BE-0D03-47B7-9CF5-EC3321C0DB97}" type="presOf" srcId="{649505C1-11FC-4180-885E-419D925E80EF}" destId="{973F1190-8293-49E5-985B-45162025342E}" srcOrd="0" destOrd="0" presId="urn:microsoft.com/office/officeart/2005/8/layout/hierarchy2"/>
    <dgm:cxn modelId="{36B8B3E4-296F-4E7C-A289-506219A89FEA}" type="presOf" srcId="{E10E3BD1-31D5-4B44-824B-E061BCDC22F3}" destId="{61945782-B3F6-4A0F-9833-FDCA2F839262}" srcOrd="0" destOrd="0" presId="urn:microsoft.com/office/officeart/2005/8/layout/hierarchy2"/>
    <dgm:cxn modelId="{DD9320AE-507C-4033-B597-AE9C4945BA23}" type="presOf" srcId="{7DCAF39D-8578-42B6-82EE-A02ACF430DF4}" destId="{EF006CED-9C05-4185-A975-75DE3BBE69B3}" srcOrd="0" destOrd="0" presId="urn:microsoft.com/office/officeart/2005/8/layout/hierarchy2"/>
    <dgm:cxn modelId="{5C762D12-0F8D-46B6-947D-B31145140511}" srcId="{EF38EE5B-B73F-45E4-BC46-CE8CE62A3CFE}" destId="{649505C1-11FC-4180-885E-419D925E80EF}" srcOrd="0" destOrd="0" parTransId="{95FE715B-4E57-452C-87A7-B30C0143C775}" sibTransId="{2C2168E6-EB4D-4A7F-958A-CA0E0E04EDA1}"/>
    <dgm:cxn modelId="{57212B0B-922D-4839-8C37-ED4C71CD8E73}" srcId="{649505C1-11FC-4180-885E-419D925E80EF}" destId="{E10E3BD1-31D5-4B44-824B-E061BCDC22F3}" srcOrd="0" destOrd="0" parTransId="{7DCAF39D-8578-42B6-82EE-A02ACF430DF4}" sibTransId="{62939451-AEA3-4D27-9686-05A60493670B}"/>
    <dgm:cxn modelId="{5A002227-DFA7-4D86-B98D-003FD74F792B}" type="presOf" srcId="{E53F02EE-A11E-43AD-983E-4341B3F09EB8}" destId="{5E3D61F8-3804-41A7-B0EC-6F0049A88403}" srcOrd="1" destOrd="0" presId="urn:microsoft.com/office/officeart/2005/8/layout/hierarchy2"/>
    <dgm:cxn modelId="{B9772A18-3B66-4EA6-9559-E85CEA21915C}" type="presOf" srcId="{B3F6DE75-C4C1-4396-821A-D393A607B6B7}" destId="{04376C00-9B09-4CC2-9F3B-B3D79068F14B}" srcOrd="1" destOrd="0" presId="urn:microsoft.com/office/officeart/2005/8/layout/hierarchy2"/>
    <dgm:cxn modelId="{9FB87068-8B4D-4A4C-BBB3-20BBD215AAE3}" srcId="{649505C1-11FC-4180-885E-419D925E80EF}" destId="{A7F89F9B-3BDA-442A-9F75-DB2FFC832FB8}" srcOrd="3" destOrd="0" parTransId="{B3F6DE75-C4C1-4396-821A-D393A607B6B7}" sibTransId="{58460430-1ACD-4F83-BF2B-C416E5919A35}"/>
    <dgm:cxn modelId="{951B8D2E-6948-4199-8CA1-1A4CF2892A53}" type="presParOf" srcId="{8402E442-C8BC-493A-A0D9-DF58E4065FA7}" destId="{CBA1C14C-65AD-4FB2-B4E1-76C1CDF1203E}" srcOrd="0" destOrd="0" presId="urn:microsoft.com/office/officeart/2005/8/layout/hierarchy2"/>
    <dgm:cxn modelId="{A9379B55-7098-480F-A03C-862FA6F5E48D}" type="presParOf" srcId="{CBA1C14C-65AD-4FB2-B4E1-76C1CDF1203E}" destId="{973F1190-8293-49E5-985B-45162025342E}" srcOrd="0" destOrd="0" presId="urn:microsoft.com/office/officeart/2005/8/layout/hierarchy2"/>
    <dgm:cxn modelId="{5311F54C-ADEA-4F54-95AC-9A09CB7DFCD8}" type="presParOf" srcId="{CBA1C14C-65AD-4FB2-B4E1-76C1CDF1203E}" destId="{12F31106-B776-4B1B-81A1-D01F5A33C0FC}" srcOrd="1" destOrd="0" presId="urn:microsoft.com/office/officeart/2005/8/layout/hierarchy2"/>
    <dgm:cxn modelId="{9E1ADF73-981A-45F2-8CED-FC7346AC2AC4}" type="presParOf" srcId="{12F31106-B776-4B1B-81A1-D01F5A33C0FC}" destId="{EF006CED-9C05-4185-A975-75DE3BBE69B3}" srcOrd="0" destOrd="0" presId="urn:microsoft.com/office/officeart/2005/8/layout/hierarchy2"/>
    <dgm:cxn modelId="{CC9258C7-2466-4C1A-BAD2-442096F9C930}" type="presParOf" srcId="{EF006CED-9C05-4185-A975-75DE3BBE69B3}" destId="{2FE20CFE-90C0-4834-986E-0815FFBD207E}" srcOrd="0" destOrd="0" presId="urn:microsoft.com/office/officeart/2005/8/layout/hierarchy2"/>
    <dgm:cxn modelId="{1EB7D2AD-56F9-41A3-BC01-3EC085EEB5F2}" type="presParOf" srcId="{12F31106-B776-4B1B-81A1-D01F5A33C0FC}" destId="{B7B22112-6663-4C1F-B31B-51154E9AAA31}" srcOrd="1" destOrd="0" presId="urn:microsoft.com/office/officeart/2005/8/layout/hierarchy2"/>
    <dgm:cxn modelId="{63B61A37-77DE-484F-B7DA-B3BD218FE5AA}" type="presParOf" srcId="{B7B22112-6663-4C1F-B31B-51154E9AAA31}" destId="{61945782-B3F6-4A0F-9833-FDCA2F839262}" srcOrd="0" destOrd="0" presId="urn:microsoft.com/office/officeart/2005/8/layout/hierarchy2"/>
    <dgm:cxn modelId="{5C4221E7-7AFC-4B03-8B7A-C6F19CD1535D}" type="presParOf" srcId="{B7B22112-6663-4C1F-B31B-51154E9AAA31}" destId="{D270B658-4781-4450-86A7-4FE66BC98C93}" srcOrd="1" destOrd="0" presId="urn:microsoft.com/office/officeart/2005/8/layout/hierarchy2"/>
    <dgm:cxn modelId="{F8A083D4-B168-418C-8C49-790770580C76}" type="presParOf" srcId="{12F31106-B776-4B1B-81A1-D01F5A33C0FC}" destId="{5FAC79E5-17D8-45F0-B261-E3EBFFE6A053}" srcOrd="2" destOrd="0" presId="urn:microsoft.com/office/officeart/2005/8/layout/hierarchy2"/>
    <dgm:cxn modelId="{922C8B1C-4FBB-4091-B5D1-76A8FEB9EB15}" type="presParOf" srcId="{5FAC79E5-17D8-45F0-B261-E3EBFFE6A053}" destId="{CFDF7BEE-0DD4-4623-AC22-9F39BC47EAEB}" srcOrd="0" destOrd="0" presId="urn:microsoft.com/office/officeart/2005/8/layout/hierarchy2"/>
    <dgm:cxn modelId="{86D0D68A-C2B2-4C60-80B4-AB3138E65D3C}" type="presParOf" srcId="{12F31106-B776-4B1B-81A1-D01F5A33C0FC}" destId="{8689B52C-14F1-4758-B04F-DFB37BF5DA60}" srcOrd="3" destOrd="0" presId="urn:microsoft.com/office/officeart/2005/8/layout/hierarchy2"/>
    <dgm:cxn modelId="{9BED3291-94BF-4C9A-9CD5-F29F13708C2B}" type="presParOf" srcId="{8689B52C-14F1-4758-B04F-DFB37BF5DA60}" destId="{A28F72B5-F551-4F35-B1DC-24CC86C520A8}" srcOrd="0" destOrd="0" presId="urn:microsoft.com/office/officeart/2005/8/layout/hierarchy2"/>
    <dgm:cxn modelId="{DD7B5F82-4ACC-4BFE-852A-C3E4900EDB33}" type="presParOf" srcId="{8689B52C-14F1-4758-B04F-DFB37BF5DA60}" destId="{F73E2710-40D4-466A-B090-57C4C5408F6A}" srcOrd="1" destOrd="0" presId="urn:microsoft.com/office/officeart/2005/8/layout/hierarchy2"/>
    <dgm:cxn modelId="{8C5565C6-AF3E-4DAB-B4A9-8BF3BCDDF774}" type="presParOf" srcId="{12F31106-B776-4B1B-81A1-D01F5A33C0FC}" destId="{2612D7BF-1070-43CA-A005-DD6735DEA2A0}" srcOrd="4" destOrd="0" presId="urn:microsoft.com/office/officeart/2005/8/layout/hierarchy2"/>
    <dgm:cxn modelId="{82E8E4C6-4232-471C-815F-5D0FE34CA0D5}" type="presParOf" srcId="{2612D7BF-1070-43CA-A005-DD6735DEA2A0}" destId="{5E3D61F8-3804-41A7-B0EC-6F0049A88403}" srcOrd="0" destOrd="0" presId="urn:microsoft.com/office/officeart/2005/8/layout/hierarchy2"/>
    <dgm:cxn modelId="{28D64D75-E889-47C8-99C2-052FB7821F4E}" type="presParOf" srcId="{12F31106-B776-4B1B-81A1-D01F5A33C0FC}" destId="{A11548FF-772E-4479-8102-1F321A9742F3}" srcOrd="5" destOrd="0" presId="urn:microsoft.com/office/officeart/2005/8/layout/hierarchy2"/>
    <dgm:cxn modelId="{B0904C6A-EF77-461D-8293-03CCC2170174}" type="presParOf" srcId="{A11548FF-772E-4479-8102-1F321A9742F3}" destId="{215D2DE7-058A-4E3A-B246-2FFF637B3160}" srcOrd="0" destOrd="0" presId="urn:microsoft.com/office/officeart/2005/8/layout/hierarchy2"/>
    <dgm:cxn modelId="{31F27337-3599-4AC9-BB2C-3A29275ABD26}" type="presParOf" srcId="{A11548FF-772E-4479-8102-1F321A9742F3}" destId="{6E8B20A5-989F-40EE-989F-B485CF582C8A}" srcOrd="1" destOrd="0" presId="urn:microsoft.com/office/officeart/2005/8/layout/hierarchy2"/>
    <dgm:cxn modelId="{A285B5A9-D9A9-4C0A-A916-4E6E5161A91B}" type="presParOf" srcId="{12F31106-B776-4B1B-81A1-D01F5A33C0FC}" destId="{B59F0082-C6AF-4256-A7CD-7FA23B4CA0C8}" srcOrd="6" destOrd="0" presId="urn:microsoft.com/office/officeart/2005/8/layout/hierarchy2"/>
    <dgm:cxn modelId="{CDB27239-F408-47BD-B8BD-8569D7847DA6}" type="presParOf" srcId="{B59F0082-C6AF-4256-A7CD-7FA23B4CA0C8}" destId="{04376C00-9B09-4CC2-9F3B-B3D79068F14B}" srcOrd="0" destOrd="0" presId="urn:microsoft.com/office/officeart/2005/8/layout/hierarchy2"/>
    <dgm:cxn modelId="{56ACEE9E-F269-47BF-9398-3902B4B59754}" type="presParOf" srcId="{12F31106-B776-4B1B-81A1-D01F5A33C0FC}" destId="{7644CB93-1A0E-491F-AAB8-BD09670DD78A}" srcOrd="7" destOrd="0" presId="urn:microsoft.com/office/officeart/2005/8/layout/hierarchy2"/>
    <dgm:cxn modelId="{CE52DDD9-3D73-4776-A537-93948C404381}" type="presParOf" srcId="{7644CB93-1A0E-491F-AAB8-BD09670DD78A}" destId="{9E0B05AF-D429-4456-BF5F-CB5020263A7A}" srcOrd="0" destOrd="0" presId="urn:microsoft.com/office/officeart/2005/8/layout/hierarchy2"/>
    <dgm:cxn modelId="{BFB6EEC9-F076-4767-82E9-8644A4D4DF0F}" type="presParOf" srcId="{7644CB93-1A0E-491F-AAB8-BD09670DD78A}" destId="{20CC3597-E234-4CE5-A28C-5E2CCC02F264}"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1C847-2AF3-49CE-BD74-552604012FF9}">
      <dsp:nvSpPr>
        <dsp:cNvPr id="0" name=""/>
        <dsp:cNvSpPr/>
      </dsp:nvSpPr>
      <dsp:spPr>
        <a:xfrm rot="10800000">
          <a:off x="6461467" y="892919"/>
          <a:ext cx="2106673" cy="842669"/>
        </a:xfrm>
        <a:prstGeom prst="chevron">
          <a:avLst/>
        </a:prstGeom>
        <a:solidFill>
          <a:schemeClr val="accent5">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254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عدم شناخت آسیب ها</a:t>
          </a:r>
          <a:endParaRPr lang="fa-IR" sz="2000" kern="1200" dirty="0">
            <a:cs typeface="B Nazanin" panose="00000400000000000000" pitchFamily="2" charset="-78"/>
          </a:endParaRPr>
        </a:p>
      </dsp:txBody>
      <dsp:txXfrm rot="10800000">
        <a:off x="6882801" y="892919"/>
        <a:ext cx="1264004" cy="842669"/>
      </dsp:txXfrm>
    </dsp:sp>
    <dsp:sp modelId="{941CC7A0-E8BE-4E13-A930-64425EFFD73F}">
      <dsp:nvSpPr>
        <dsp:cNvPr id="0" name=""/>
        <dsp:cNvSpPr/>
      </dsp:nvSpPr>
      <dsp:spPr>
        <a:xfrm rot="10800000">
          <a:off x="382120" y="1007245"/>
          <a:ext cx="6352389" cy="618982"/>
        </a:xfrm>
        <a:prstGeom prst="chevron">
          <a:avLst/>
        </a:prstGeom>
        <a:solidFill>
          <a:schemeClr val="accent5">
            <a:alpha val="90000"/>
            <a:tint val="55000"/>
            <a:hueOff val="0"/>
            <a:satOff val="0"/>
            <a:lumOff val="0"/>
            <a:alphaOff val="0"/>
          </a:schemeClr>
        </a:solidFill>
        <a:ln w="15875"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700" rIns="254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عدم شناخت انواع آسیب ها (مالی، حیثیتی ، علمی، خانوادگی،کاری ، اجتماعی،دوستی، بدنی،...)</a:t>
          </a:r>
          <a:endParaRPr lang="fa-IR" sz="2000" kern="1200" dirty="0">
            <a:cs typeface="B Nazanin" panose="00000400000000000000" pitchFamily="2" charset="-78"/>
          </a:endParaRPr>
        </a:p>
      </dsp:txBody>
      <dsp:txXfrm rot="10800000">
        <a:off x="691611" y="1007245"/>
        <a:ext cx="5733407" cy="618982"/>
      </dsp:txXfrm>
    </dsp:sp>
    <dsp:sp modelId="{EB6365BF-CB29-4786-A21F-F9C339FEC744}">
      <dsp:nvSpPr>
        <dsp:cNvPr id="0" name=""/>
        <dsp:cNvSpPr/>
      </dsp:nvSpPr>
      <dsp:spPr>
        <a:xfrm rot="10800000">
          <a:off x="6461467" y="1853562"/>
          <a:ext cx="2106673" cy="842669"/>
        </a:xfrm>
        <a:prstGeom prst="chevron">
          <a:avLst/>
        </a:prstGeom>
        <a:solidFill>
          <a:schemeClr val="accent5">
            <a:shade val="50000"/>
            <a:hueOff val="186536"/>
            <a:satOff val="4281"/>
            <a:lumOff val="260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254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بی تفاوتی نسبت به ضررها</a:t>
          </a:r>
          <a:endParaRPr lang="fa-IR" sz="2000" kern="1200" dirty="0">
            <a:cs typeface="B Nazanin" panose="00000400000000000000" pitchFamily="2" charset="-78"/>
          </a:endParaRPr>
        </a:p>
      </dsp:txBody>
      <dsp:txXfrm rot="10800000">
        <a:off x="6882801" y="1853562"/>
        <a:ext cx="1264004" cy="842669"/>
      </dsp:txXfrm>
    </dsp:sp>
    <dsp:sp modelId="{748F8EA8-E819-4441-8EA3-9B3511185F98}">
      <dsp:nvSpPr>
        <dsp:cNvPr id="0" name=""/>
        <dsp:cNvSpPr/>
      </dsp:nvSpPr>
      <dsp:spPr>
        <a:xfrm rot="10800000">
          <a:off x="425032" y="1925189"/>
          <a:ext cx="6310302" cy="699415"/>
        </a:xfrm>
        <a:prstGeom prst="chevron">
          <a:avLst/>
        </a:prstGeom>
        <a:solidFill>
          <a:schemeClr val="accent5">
            <a:alpha val="90000"/>
            <a:tint val="55000"/>
            <a:hueOff val="0"/>
            <a:satOff val="0"/>
            <a:lumOff val="0"/>
            <a:alphaOff val="0"/>
          </a:schemeClr>
        </a:solidFill>
        <a:ln w="15875"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700" rIns="254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گاهی آسیب بودن چیزی را می دانیم اما ضرر آن را قابل تحمل می دانیم و یا در برابر چیزی که بدست می آوریم مهم تلقی نمی شود</a:t>
          </a:r>
          <a:endParaRPr lang="fa-IR" sz="2000" kern="1200" dirty="0">
            <a:cs typeface="B Nazanin" panose="00000400000000000000" pitchFamily="2" charset="-78"/>
          </a:endParaRPr>
        </a:p>
      </dsp:txBody>
      <dsp:txXfrm rot="10800000">
        <a:off x="774739" y="1925189"/>
        <a:ext cx="5610887" cy="699415"/>
      </dsp:txXfrm>
    </dsp:sp>
    <dsp:sp modelId="{5392329B-349E-41E2-8F1C-C07287F430B8}">
      <dsp:nvSpPr>
        <dsp:cNvPr id="0" name=""/>
        <dsp:cNvSpPr/>
      </dsp:nvSpPr>
      <dsp:spPr>
        <a:xfrm rot="10800000">
          <a:off x="6037246" y="2915572"/>
          <a:ext cx="2530894" cy="842669"/>
        </a:xfrm>
        <a:prstGeom prst="chevron">
          <a:avLst/>
        </a:prstGeom>
        <a:solidFill>
          <a:schemeClr val="accent5">
            <a:shade val="50000"/>
            <a:hueOff val="186536"/>
            <a:satOff val="4281"/>
            <a:lumOff val="260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254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عدم شناخت محیط و افراد</a:t>
          </a:r>
          <a:endParaRPr lang="fa-IR" sz="2000" kern="1200" dirty="0">
            <a:cs typeface="B Nazanin" panose="00000400000000000000" pitchFamily="2" charset="-78"/>
          </a:endParaRPr>
        </a:p>
      </dsp:txBody>
      <dsp:txXfrm rot="10800000">
        <a:off x="6458580" y="2915572"/>
        <a:ext cx="1688225" cy="842669"/>
      </dsp:txXfrm>
    </dsp:sp>
    <dsp:sp modelId="{49E0F270-9086-43C4-AA9E-D426F243803A}">
      <dsp:nvSpPr>
        <dsp:cNvPr id="0" name=""/>
        <dsp:cNvSpPr/>
      </dsp:nvSpPr>
      <dsp:spPr>
        <a:xfrm rot="10800000">
          <a:off x="811" y="2814205"/>
          <a:ext cx="6310302" cy="1045402"/>
        </a:xfrm>
        <a:prstGeom prst="chevron">
          <a:avLst/>
        </a:prstGeom>
        <a:solidFill>
          <a:schemeClr val="accent5">
            <a:alpha val="90000"/>
            <a:tint val="55000"/>
            <a:hueOff val="0"/>
            <a:satOff val="0"/>
            <a:lumOff val="0"/>
            <a:alphaOff val="0"/>
          </a:schemeClr>
        </a:solidFill>
        <a:ln w="15875"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700" rIns="254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گاهی آسیب ها ازعدم شناخت محیط و افرادحاصل می شود (اطمینان به افراد و یا محیط، عدم اطلاع از شرایط محیط، مانند عضویت درگروه بدون اطلاعات صحیح)</a:t>
          </a:r>
          <a:endParaRPr lang="fa-IR" sz="2000" kern="1200" dirty="0">
            <a:cs typeface="B Nazanin" panose="00000400000000000000" pitchFamily="2" charset="-78"/>
          </a:endParaRPr>
        </a:p>
      </dsp:txBody>
      <dsp:txXfrm rot="10800000">
        <a:off x="523512" y="2814205"/>
        <a:ext cx="5264900" cy="1045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948E7-BD84-456E-8621-CA0E160FE796}">
      <dsp:nvSpPr>
        <dsp:cNvPr id="0" name=""/>
        <dsp:cNvSpPr/>
      </dsp:nvSpPr>
      <dsp:spPr>
        <a:xfrm rot="10800000">
          <a:off x="5759674" y="3424"/>
          <a:ext cx="2230981" cy="892392"/>
        </a:xfrm>
        <a:prstGeom prst="chevron">
          <a:avLst/>
        </a:prstGeom>
        <a:solidFill>
          <a:schemeClr val="accent5">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254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bg1"/>
              </a:solidFill>
              <a:cs typeface="B Nazanin" panose="00000400000000000000" pitchFamily="2" charset="-78"/>
            </a:rPr>
            <a:t>عدم آگاهی از توانمندیها</a:t>
          </a:r>
          <a:endParaRPr lang="fa-IR" sz="2000" kern="1200" dirty="0">
            <a:solidFill>
              <a:schemeClr val="bg1"/>
            </a:solidFill>
            <a:cs typeface="B Nazanin" panose="00000400000000000000" pitchFamily="2" charset="-78"/>
          </a:endParaRPr>
        </a:p>
      </dsp:txBody>
      <dsp:txXfrm rot="10800000">
        <a:off x="6205870" y="3424"/>
        <a:ext cx="1338589" cy="892392"/>
      </dsp:txXfrm>
    </dsp:sp>
    <dsp:sp modelId="{A8984670-B104-4AD6-AC09-3B88487C84FA}">
      <dsp:nvSpPr>
        <dsp:cNvPr id="0" name=""/>
        <dsp:cNvSpPr/>
      </dsp:nvSpPr>
      <dsp:spPr>
        <a:xfrm rot="10800000">
          <a:off x="362270" y="79277"/>
          <a:ext cx="5687431" cy="740686"/>
        </a:xfrm>
        <a:prstGeom prst="chevron">
          <a:avLst/>
        </a:prstGeom>
        <a:solidFill>
          <a:schemeClr val="accent5">
            <a:alpha val="90000"/>
            <a:tint val="55000"/>
            <a:hueOff val="0"/>
            <a:satOff val="0"/>
            <a:lumOff val="0"/>
            <a:alphaOff val="0"/>
          </a:schemeClr>
        </a:solidFill>
        <a:ln w="15875"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700" rIns="254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bg1"/>
              </a:solidFill>
              <a:cs typeface="B Nazanin" panose="00000400000000000000" pitchFamily="2" charset="-78"/>
            </a:rPr>
            <a:t>عدم برآورد صحیح ازتوانمندیها و مقاومت خود در برابرآسیب ها (مانند امتحان مواد مخدر به این بهانه که من معتاد نمی شوم)</a:t>
          </a:r>
          <a:endParaRPr lang="fa-IR" sz="2000" kern="1200" dirty="0">
            <a:solidFill>
              <a:schemeClr val="bg1"/>
            </a:solidFill>
            <a:cs typeface="B Nazanin" panose="00000400000000000000" pitchFamily="2" charset="-78"/>
          </a:endParaRPr>
        </a:p>
      </dsp:txBody>
      <dsp:txXfrm rot="10800000">
        <a:off x="732613" y="79277"/>
        <a:ext cx="4946745" cy="740686"/>
      </dsp:txXfrm>
    </dsp:sp>
    <dsp:sp modelId="{4FD279D6-DB72-4DDF-8519-4CFCC6B09134}">
      <dsp:nvSpPr>
        <dsp:cNvPr id="0" name=""/>
        <dsp:cNvSpPr/>
      </dsp:nvSpPr>
      <dsp:spPr>
        <a:xfrm rot="10800000">
          <a:off x="5759674" y="1020751"/>
          <a:ext cx="2230981" cy="892392"/>
        </a:xfrm>
        <a:prstGeom prst="chevron">
          <a:avLst/>
        </a:prstGeom>
        <a:solidFill>
          <a:schemeClr val="accent5">
            <a:shade val="50000"/>
            <a:hueOff val="111922"/>
            <a:satOff val="2568"/>
            <a:lumOff val="156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254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bg1"/>
              </a:solidFill>
              <a:cs typeface="B Nazanin" panose="00000400000000000000" pitchFamily="2" charset="-78"/>
            </a:rPr>
            <a:t>کنجکاوی</a:t>
          </a:r>
          <a:r>
            <a:rPr lang="fa-IR" sz="2600" kern="1200" dirty="0" smtClean="0">
              <a:cs typeface=" Mitra" pitchFamily="2" charset="-78"/>
            </a:rPr>
            <a:t> </a:t>
          </a:r>
          <a:endParaRPr lang="fa-IR" sz="2600" kern="1200" dirty="0"/>
        </a:p>
      </dsp:txBody>
      <dsp:txXfrm rot="10800000">
        <a:off x="6205870" y="1020751"/>
        <a:ext cx="1338589" cy="892392"/>
      </dsp:txXfrm>
    </dsp:sp>
    <dsp:sp modelId="{A1E73B44-1CB0-4320-B9A5-B756AC8D7661}">
      <dsp:nvSpPr>
        <dsp:cNvPr id="0" name=""/>
        <dsp:cNvSpPr/>
      </dsp:nvSpPr>
      <dsp:spPr>
        <a:xfrm rot="10800000">
          <a:off x="362270" y="1096605"/>
          <a:ext cx="5687431" cy="740686"/>
        </a:xfrm>
        <a:prstGeom prst="chevron">
          <a:avLst/>
        </a:prstGeom>
        <a:solidFill>
          <a:schemeClr val="accent5">
            <a:alpha val="90000"/>
            <a:tint val="55000"/>
            <a:hueOff val="0"/>
            <a:satOff val="0"/>
            <a:lumOff val="0"/>
            <a:alphaOff val="0"/>
          </a:schemeClr>
        </a:solidFill>
        <a:ln w="15875"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700" rIns="254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bg1"/>
              </a:solidFill>
              <a:cs typeface="B Nazanin" panose="00000400000000000000" pitchFamily="2" charset="-78"/>
            </a:rPr>
            <a:t>حس کنجکاوی برای تجربه های جدید و عدم توجه به               آسیب های ممکن</a:t>
          </a:r>
          <a:endParaRPr lang="fa-IR" sz="2000" kern="1200" dirty="0">
            <a:solidFill>
              <a:schemeClr val="bg1"/>
            </a:solidFill>
            <a:cs typeface="B Nazanin" panose="00000400000000000000" pitchFamily="2" charset="-78"/>
          </a:endParaRPr>
        </a:p>
      </dsp:txBody>
      <dsp:txXfrm rot="10800000">
        <a:off x="732613" y="1096605"/>
        <a:ext cx="4946745" cy="740686"/>
      </dsp:txXfrm>
    </dsp:sp>
    <dsp:sp modelId="{3DE1C847-2AF3-49CE-BD74-552604012FF9}">
      <dsp:nvSpPr>
        <dsp:cNvPr id="0" name=""/>
        <dsp:cNvSpPr/>
      </dsp:nvSpPr>
      <dsp:spPr>
        <a:xfrm rot="10800000">
          <a:off x="5759674" y="2038079"/>
          <a:ext cx="2230981" cy="892392"/>
        </a:xfrm>
        <a:prstGeom prst="chevron">
          <a:avLst/>
        </a:prstGeom>
        <a:solidFill>
          <a:schemeClr val="accent5">
            <a:shade val="50000"/>
            <a:hueOff val="223844"/>
            <a:satOff val="5137"/>
            <a:lumOff val="3128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254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bg1"/>
              </a:solidFill>
              <a:cs typeface="B Nazanin" panose="00000400000000000000" pitchFamily="2" charset="-78"/>
            </a:rPr>
            <a:t>بی هویتی</a:t>
          </a:r>
          <a:endParaRPr lang="fa-IR" sz="2000" kern="1200" dirty="0">
            <a:solidFill>
              <a:schemeClr val="bg1"/>
            </a:solidFill>
            <a:cs typeface="B Nazanin" panose="00000400000000000000" pitchFamily="2" charset="-78"/>
          </a:endParaRPr>
        </a:p>
      </dsp:txBody>
      <dsp:txXfrm rot="10800000">
        <a:off x="6205870" y="2038079"/>
        <a:ext cx="1338589" cy="892392"/>
      </dsp:txXfrm>
    </dsp:sp>
    <dsp:sp modelId="{941CC7A0-E8BE-4E13-A930-64425EFFD73F}">
      <dsp:nvSpPr>
        <dsp:cNvPr id="0" name=""/>
        <dsp:cNvSpPr/>
      </dsp:nvSpPr>
      <dsp:spPr>
        <a:xfrm rot="10800000">
          <a:off x="362270" y="2113932"/>
          <a:ext cx="5687431" cy="740686"/>
        </a:xfrm>
        <a:prstGeom prst="chevron">
          <a:avLst/>
        </a:prstGeom>
        <a:solidFill>
          <a:schemeClr val="accent5">
            <a:alpha val="90000"/>
            <a:tint val="55000"/>
            <a:hueOff val="0"/>
            <a:satOff val="0"/>
            <a:lumOff val="0"/>
            <a:alphaOff val="0"/>
          </a:schemeClr>
        </a:solidFill>
        <a:ln w="15875"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700" rIns="254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بی هویتی و تلاش برای کسب هویت (مانند عضویت درگروه های خاص برای کسب هویت گروه)</a:t>
          </a:r>
          <a:endParaRPr lang="fa-IR" sz="2000" kern="1200" dirty="0">
            <a:cs typeface="B Nazanin" panose="00000400000000000000" pitchFamily="2" charset="-78"/>
          </a:endParaRPr>
        </a:p>
      </dsp:txBody>
      <dsp:txXfrm rot="10800000">
        <a:off x="732613" y="2113932"/>
        <a:ext cx="4946745" cy="740686"/>
      </dsp:txXfrm>
    </dsp:sp>
    <dsp:sp modelId="{EB6365BF-CB29-4786-A21F-F9C339FEC744}">
      <dsp:nvSpPr>
        <dsp:cNvPr id="0" name=""/>
        <dsp:cNvSpPr/>
      </dsp:nvSpPr>
      <dsp:spPr>
        <a:xfrm rot="10800000">
          <a:off x="5759674" y="3055407"/>
          <a:ext cx="2230981" cy="892392"/>
        </a:xfrm>
        <a:prstGeom prst="chevron">
          <a:avLst/>
        </a:prstGeom>
        <a:solidFill>
          <a:schemeClr val="accent5">
            <a:shade val="50000"/>
            <a:hueOff val="223844"/>
            <a:satOff val="5137"/>
            <a:lumOff val="3128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254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bg1"/>
              </a:solidFill>
              <a:cs typeface="B Nazanin" panose="00000400000000000000" pitchFamily="2" charset="-78"/>
            </a:rPr>
            <a:t>عقده های بازنشده</a:t>
          </a:r>
          <a:endParaRPr lang="fa-IR" sz="2000" kern="1200" dirty="0">
            <a:solidFill>
              <a:schemeClr val="bg1"/>
            </a:solidFill>
            <a:cs typeface="B Nazanin" panose="00000400000000000000" pitchFamily="2" charset="-78"/>
          </a:endParaRPr>
        </a:p>
      </dsp:txBody>
      <dsp:txXfrm rot="10800000">
        <a:off x="6205870" y="3055407"/>
        <a:ext cx="1338589" cy="892392"/>
      </dsp:txXfrm>
    </dsp:sp>
    <dsp:sp modelId="{748F8EA8-E819-4441-8EA3-9B3511185F98}">
      <dsp:nvSpPr>
        <dsp:cNvPr id="0" name=""/>
        <dsp:cNvSpPr/>
      </dsp:nvSpPr>
      <dsp:spPr>
        <a:xfrm rot="10800000">
          <a:off x="362270" y="3131260"/>
          <a:ext cx="5687431" cy="740686"/>
        </a:xfrm>
        <a:prstGeom prst="chevron">
          <a:avLst/>
        </a:prstGeom>
        <a:solidFill>
          <a:schemeClr val="accent5">
            <a:alpha val="90000"/>
            <a:tint val="55000"/>
            <a:hueOff val="0"/>
            <a:satOff val="0"/>
            <a:lumOff val="0"/>
            <a:alphaOff val="0"/>
          </a:schemeClr>
        </a:solidFill>
        <a:ln w="15875"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700" rIns="254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عقده های بازنشده و تعدیل نیافته (ناکامی درخانواده و تلاش برای دیده شدن وکسب محبت) </a:t>
          </a:r>
          <a:endParaRPr lang="fa-IR" sz="2000" kern="1200" dirty="0">
            <a:cs typeface="B Nazanin" panose="00000400000000000000" pitchFamily="2" charset="-78"/>
          </a:endParaRPr>
        </a:p>
      </dsp:txBody>
      <dsp:txXfrm rot="10800000">
        <a:off x="732613" y="3131260"/>
        <a:ext cx="4946745" cy="740686"/>
      </dsp:txXfrm>
    </dsp:sp>
    <dsp:sp modelId="{5392329B-349E-41E2-8F1C-C07287F430B8}">
      <dsp:nvSpPr>
        <dsp:cNvPr id="0" name=""/>
        <dsp:cNvSpPr/>
      </dsp:nvSpPr>
      <dsp:spPr>
        <a:xfrm rot="10800000">
          <a:off x="5759674" y="4072735"/>
          <a:ext cx="2230981" cy="892392"/>
        </a:xfrm>
        <a:prstGeom prst="chevron">
          <a:avLst/>
        </a:prstGeom>
        <a:solidFill>
          <a:schemeClr val="accent5">
            <a:shade val="50000"/>
            <a:hueOff val="111922"/>
            <a:satOff val="2568"/>
            <a:lumOff val="156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254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bg1"/>
              </a:solidFill>
              <a:cs typeface="B Nazanin" panose="00000400000000000000" pitchFamily="2" charset="-78"/>
            </a:rPr>
            <a:t>تسلیم شدن </a:t>
          </a:r>
          <a:endParaRPr lang="fa-IR" sz="2000" kern="1200" dirty="0">
            <a:solidFill>
              <a:schemeClr val="bg1"/>
            </a:solidFill>
            <a:cs typeface="B Nazanin" panose="00000400000000000000" pitchFamily="2" charset="-78"/>
          </a:endParaRPr>
        </a:p>
      </dsp:txBody>
      <dsp:txXfrm rot="10800000">
        <a:off x="6205870" y="4072735"/>
        <a:ext cx="1338589" cy="892392"/>
      </dsp:txXfrm>
    </dsp:sp>
    <dsp:sp modelId="{49E0F270-9086-43C4-AA9E-D426F243803A}">
      <dsp:nvSpPr>
        <dsp:cNvPr id="0" name=""/>
        <dsp:cNvSpPr/>
      </dsp:nvSpPr>
      <dsp:spPr>
        <a:xfrm rot="10800000">
          <a:off x="362270" y="4148588"/>
          <a:ext cx="5687431" cy="740686"/>
        </a:xfrm>
        <a:prstGeom prst="chevron">
          <a:avLst/>
        </a:prstGeom>
        <a:solidFill>
          <a:schemeClr val="accent5">
            <a:alpha val="90000"/>
            <a:tint val="55000"/>
            <a:hueOff val="0"/>
            <a:satOff val="0"/>
            <a:lumOff val="0"/>
            <a:alphaOff val="0"/>
          </a:schemeClr>
        </a:solidFill>
        <a:ln w="15875"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700" rIns="254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احساس ناتوانی و تسلیم شدن (فشار اطرافیان، خواهی نشوی رسوا...)</a:t>
          </a:r>
          <a:endParaRPr lang="fa-IR" sz="2000" kern="1200" dirty="0">
            <a:cs typeface="B Nazanin" panose="00000400000000000000" pitchFamily="2" charset="-78"/>
          </a:endParaRPr>
        </a:p>
      </dsp:txBody>
      <dsp:txXfrm rot="10800000">
        <a:off x="732613" y="4148588"/>
        <a:ext cx="4946745" cy="740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F387C-7191-4C04-82C6-EDE91DD17627}">
      <dsp:nvSpPr>
        <dsp:cNvPr id="0" name=""/>
        <dsp:cNvSpPr/>
      </dsp:nvSpPr>
      <dsp:spPr>
        <a:xfrm>
          <a:off x="1708785" y="0"/>
          <a:ext cx="5720715" cy="907300"/>
        </a:xfrm>
        <a:prstGeom prst="roundRect">
          <a:avLst>
            <a:gd name="adj" fmla="val 10000"/>
          </a:avLst>
        </a:prstGeom>
        <a:solidFill>
          <a:schemeClr val="accent5">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bg1"/>
              </a:solidFill>
              <a:cs typeface="B Nazanin" panose="00000400000000000000" pitchFamily="2" charset="-78"/>
            </a:rPr>
            <a:t>معرفی اهداف حقیقی و بزرگ (اهداف بزرگ انسان های بزرگ تربیت می کند و انسان های بزرگ در برابر آسیب ها مقاوم اند)</a:t>
          </a:r>
          <a:endParaRPr lang="fa-IR" sz="2000" kern="1200" dirty="0">
            <a:solidFill>
              <a:schemeClr val="bg1"/>
            </a:solidFill>
            <a:cs typeface="B Nazanin" panose="00000400000000000000" pitchFamily="2" charset="-78"/>
          </a:endParaRPr>
        </a:p>
      </dsp:txBody>
      <dsp:txXfrm>
        <a:off x="2755618" y="26574"/>
        <a:ext cx="4647307" cy="854152"/>
      </dsp:txXfrm>
    </dsp:sp>
    <dsp:sp modelId="{B26BACA9-3DE1-4C5A-AA59-90F4280D0A47}">
      <dsp:nvSpPr>
        <dsp:cNvPr id="0" name=""/>
        <dsp:cNvSpPr/>
      </dsp:nvSpPr>
      <dsp:spPr>
        <a:xfrm>
          <a:off x="1281588" y="1033314"/>
          <a:ext cx="5720715" cy="907300"/>
        </a:xfrm>
        <a:prstGeom prst="roundRect">
          <a:avLst>
            <a:gd name="adj" fmla="val 10000"/>
          </a:avLst>
        </a:prstGeom>
        <a:solidFill>
          <a:schemeClr val="accent5">
            <a:alpha val="90000"/>
            <a:hueOff val="0"/>
            <a:satOff val="0"/>
            <a:lumOff val="0"/>
            <a:alphaOff val="-1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ts val="0"/>
            </a:spcAft>
          </a:pPr>
          <a:r>
            <a:rPr lang="fa-IR" sz="2000" kern="1200" dirty="0" smtClean="0">
              <a:solidFill>
                <a:schemeClr val="bg1"/>
              </a:solidFill>
              <a:cs typeface="B Nazanin" panose="00000400000000000000" pitchFamily="2" charset="-78"/>
            </a:rPr>
            <a:t>معرفی شخصیت واقعی انسان وکرامت او</a:t>
          </a:r>
        </a:p>
        <a:p>
          <a:pPr lvl="0" algn="ctr" defTabSz="889000" rtl="1">
            <a:lnSpc>
              <a:spcPct val="90000"/>
            </a:lnSpc>
            <a:spcBef>
              <a:spcPct val="0"/>
            </a:spcBef>
            <a:spcAft>
              <a:spcPts val="0"/>
            </a:spcAft>
          </a:pPr>
          <a:r>
            <a:rPr lang="fa-IR" sz="2000" kern="1200" dirty="0" smtClean="0">
              <a:solidFill>
                <a:schemeClr val="bg1"/>
              </a:solidFill>
              <a:cs typeface="B Nazanin" panose="00000400000000000000" pitchFamily="2" charset="-78"/>
            </a:rPr>
            <a:t>(انسان کریم ،لئیم نمی شود)</a:t>
          </a:r>
          <a:endParaRPr lang="fa-IR" sz="2000" kern="1200" dirty="0">
            <a:solidFill>
              <a:schemeClr val="bg1"/>
            </a:solidFill>
            <a:cs typeface="B Nazanin" panose="00000400000000000000" pitchFamily="2" charset="-78"/>
          </a:endParaRPr>
        </a:p>
      </dsp:txBody>
      <dsp:txXfrm>
        <a:off x="2325104" y="1059888"/>
        <a:ext cx="4650625" cy="854152"/>
      </dsp:txXfrm>
    </dsp:sp>
    <dsp:sp modelId="{BBC9BD15-B6B0-4A6A-8EC3-B7DD6DD553BF}">
      <dsp:nvSpPr>
        <dsp:cNvPr id="0" name=""/>
        <dsp:cNvSpPr/>
      </dsp:nvSpPr>
      <dsp:spPr>
        <a:xfrm>
          <a:off x="854392" y="2066629"/>
          <a:ext cx="5720715" cy="907300"/>
        </a:xfrm>
        <a:prstGeom prst="roundRect">
          <a:avLst>
            <a:gd name="adj" fmla="val 10000"/>
          </a:avLst>
        </a:prstGeom>
        <a:solidFill>
          <a:schemeClr val="accent5">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bg1"/>
              </a:solidFill>
              <a:cs typeface="B Nazanin" panose="00000400000000000000" pitchFamily="2" charset="-78"/>
            </a:rPr>
            <a:t>معرفی معیارهای خوب بودن و بد بودن </a:t>
          </a:r>
          <a:endParaRPr lang="fa-IR" sz="2000" kern="1200" dirty="0">
            <a:solidFill>
              <a:schemeClr val="bg1"/>
            </a:solidFill>
            <a:cs typeface="B Nazanin" panose="00000400000000000000" pitchFamily="2" charset="-78"/>
          </a:endParaRPr>
        </a:p>
      </dsp:txBody>
      <dsp:txXfrm>
        <a:off x="1897908" y="2093203"/>
        <a:ext cx="4650625" cy="854152"/>
      </dsp:txXfrm>
    </dsp:sp>
    <dsp:sp modelId="{7C2311A9-2A03-4AD9-9891-59B820E9C880}">
      <dsp:nvSpPr>
        <dsp:cNvPr id="0" name=""/>
        <dsp:cNvSpPr/>
      </dsp:nvSpPr>
      <dsp:spPr>
        <a:xfrm>
          <a:off x="427196" y="3099944"/>
          <a:ext cx="5720715" cy="907300"/>
        </a:xfrm>
        <a:prstGeom prst="roundRect">
          <a:avLst>
            <a:gd name="adj" fmla="val 10000"/>
          </a:avLst>
        </a:prstGeom>
        <a:solidFill>
          <a:schemeClr val="accent5">
            <a:alpha val="90000"/>
            <a:hueOff val="0"/>
            <a:satOff val="0"/>
            <a:lumOff val="0"/>
            <a:alphaOff val="-3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bg1"/>
              </a:solidFill>
              <a:cs typeface="B Nazanin" panose="00000400000000000000" pitchFamily="2" charset="-78"/>
            </a:rPr>
            <a:t>تربیت انسان و افزایش مقاومت او در ابعاد گوناگون( همانند یک باشگاه ورزشی)</a:t>
          </a:r>
          <a:endParaRPr lang="fa-IR" sz="2000" kern="1200" dirty="0">
            <a:solidFill>
              <a:schemeClr val="bg1"/>
            </a:solidFill>
            <a:cs typeface="B Nazanin" panose="00000400000000000000" pitchFamily="2" charset="-78"/>
          </a:endParaRPr>
        </a:p>
      </dsp:txBody>
      <dsp:txXfrm>
        <a:off x="1470712" y="3126518"/>
        <a:ext cx="4650625" cy="854152"/>
      </dsp:txXfrm>
    </dsp:sp>
    <dsp:sp modelId="{C60034DE-47DF-4799-A5F3-6319F6038E05}">
      <dsp:nvSpPr>
        <dsp:cNvPr id="0" name=""/>
        <dsp:cNvSpPr/>
      </dsp:nvSpPr>
      <dsp:spPr>
        <a:xfrm>
          <a:off x="0" y="4133259"/>
          <a:ext cx="5720715" cy="907300"/>
        </a:xfrm>
        <a:prstGeom prst="roundRect">
          <a:avLst>
            <a:gd name="adj" fmla="val 10000"/>
          </a:avLst>
        </a:prstGeom>
        <a:solidFill>
          <a:schemeClr val="accent5">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bg1"/>
              </a:solidFill>
              <a:cs typeface="B Nazanin" panose="00000400000000000000" pitchFamily="2" charset="-78"/>
            </a:rPr>
            <a:t>بیان آسیب ها و راه های مقابله با آن</a:t>
          </a:r>
          <a:endParaRPr lang="fa-IR" sz="2000" kern="1200" dirty="0">
            <a:solidFill>
              <a:schemeClr val="bg1"/>
            </a:solidFill>
            <a:cs typeface="B Nazanin" panose="00000400000000000000" pitchFamily="2" charset="-78"/>
          </a:endParaRPr>
        </a:p>
      </dsp:txBody>
      <dsp:txXfrm>
        <a:off x="1043515" y="4159833"/>
        <a:ext cx="4650625" cy="854152"/>
      </dsp:txXfrm>
    </dsp:sp>
    <dsp:sp modelId="{F587F1C7-9A2A-4785-9137-B5E4DBF0E6F7}">
      <dsp:nvSpPr>
        <dsp:cNvPr id="0" name=""/>
        <dsp:cNvSpPr/>
      </dsp:nvSpPr>
      <dsp:spPr>
        <a:xfrm>
          <a:off x="1708785" y="662833"/>
          <a:ext cx="589745" cy="589745"/>
        </a:xfrm>
        <a:prstGeom prst="downArrow">
          <a:avLst>
            <a:gd name="adj1" fmla="val 55000"/>
            <a:gd name="adj2" fmla="val 45000"/>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fa-IR" sz="2800" kern="1200"/>
        </a:p>
      </dsp:txBody>
      <dsp:txXfrm>
        <a:off x="1841478" y="662833"/>
        <a:ext cx="324359" cy="443783"/>
      </dsp:txXfrm>
    </dsp:sp>
    <dsp:sp modelId="{AD0460C1-1CDA-4261-B939-3C177572FB73}">
      <dsp:nvSpPr>
        <dsp:cNvPr id="0" name=""/>
        <dsp:cNvSpPr/>
      </dsp:nvSpPr>
      <dsp:spPr>
        <a:xfrm>
          <a:off x="1281588" y="1696148"/>
          <a:ext cx="589745" cy="589745"/>
        </a:xfrm>
        <a:prstGeom prst="downArrow">
          <a:avLst>
            <a:gd name="adj1" fmla="val 55000"/>
            <a:gd name="adj2" fmla="val 45000"/>
          </a:avLst>
        </a:prstGeom>
        <a:solidFill>
          <a:schemeClr val="accent5">
            <a:alpha val="90000"/>
            <a:tint val="40000"/>
            <a:hueOff val="0"/>
            <a:satOff val="0"/>
            <a:lumOff val="0"/>
            <a:alphaOff val="-13333"/>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fa-IR" sz="2800" kern="1200"/>
        </a:p>
      </dsp:txBody>
      <dsp:txXfrm>
        <a:off x="1414281" y="1696148"/>
        <a:ext cx="324359" cy="443783"/>
      </dsp:txXfrm>
    </dsp:sp>
    <dsp:sp modelId="{161CB653-2F6F-4F9B-8CF9-7ACF70C441E7}">
      <dsp:nvSpPr>
        <dsp:cNvPr id="0" name=""/>
        <dsp:cNvSpPr/>
      </dsp:nvSpPr>
      <dsp:spPr>
        <a:xfrm>
          <a:off x="854392" y="2714341"/>
          <a:ext cx="589745" cy="589745"/>
        </a:xfrm>
        <a:prstGeom prst="downArrow">
          <a:avLst>
            <a:gd name="adj1" fmla="val 55000"/>
            <a:gd name="adj2" fmla="val 45000"/>
          </a:avLst>
        </a:prstGeom>
        <a:solidFill>
          <a:schemeClr val="accent5">
            <a:alpha val="90000"/>
            <a:tint val="40000"/>
            <a:hueOff val="0"/>
            <a:satOff val="0"/>
            <a:lumOff val="0"/>
            <a:alphaOff val="-26667"/>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fa-IR" sz="2800" kern="1200"/>
        </a:p>
      </dsp:txBody>
      <dsp:txXfrm>
        <a:off x="987085" y="2714341"/>
        <a:ext cx="324359" cy="443783"/>
      </dsp:txXfrm>
    </dsp:sp>
    <dsp:sp modelId="{8362655A-E5E8-4BEF-95D2-5B8125D75803}">
      <dsp:nvSpPr>
        <dsp:cNvPr id="0" name=""/>
        <dsp:cNvSpPr/>
      </dsp:nvSpPr>
      <dsp:spPr>
        <a:xfrm>
          <a:off x="427196" y="3757737"/>
          <a:ext cx="589745" cy="589745"/>
        </a:xfrm>
        <a:prstGeom prst="downArrow">
          <a:avLst>
            <a:gd name="adj1" fmla="val 55000"/>
            <a:gd name="adj2" fmla="val 45000"/>
          </a:avLst>
        </a:prstGeom>
        <a:solidFill>
          <a:schemeClr val="accent5">
            <a:alpha val="90000"/>
            <a:tint val="40000"/>
            <a:hueOff val="0"/>
            <a:satOff val="0"/>
            <a:lumOff val="0"/>
            <a:alphaOff val="-4000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fa-IR" sz="2800" kern="1200"/>
        </a:p>
      </dsp:txBody>
      <dsp:txXfrm>
        <a:off x="559889" y="3757737"/>
        <a:ext cx="324359" cy="4437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F1190-8293-49E5-985B-45162025342E}">
      <dsp:nvSpPr>
        <dsp:cNvPr id="0" name=""/>
        <dsp:cNvSpPr/>
      </dsp:nvSpPr>
      <dsp:spPr>
        <a:xfrm>
          <a:off x="6041783" y="1456541"/>
          <a:ext cx="1387716" cy="1076710"/>
        </a:xfrm>
        <a:prstGeom prst="roundRect">
          <a:avLst>
            <a:gd name="adj" fmla="val 10000"/>
          </a:avLst>
        </a:prstGeom>
        <a:solidFill>
          <a:schemeClr val="accent5">
            <a:shade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solidFill>
                <a:schemeClr val="bg1"/>
              </a:solidFill>
              <a:cs typeface=" Mitra" pitchFamily="2" charset="-78"/>
            </a:rPr>
            <a:t>ا</a:t>
          </a:r>
          <a:r>
            <a:rPr lang="fa-IR" sz="2400" kern="1200" smtClean="0">
              <a:solidFill>
                <a:schemeClr val="bg1"/>
              </a:solidFill>
              <a:cs typeface="B Nazanin" panose="00000400000000000000" pitchFamily="2" charset="-78"/>
            </a:rPr>
            <a:t>زدواج در جوانی </a:t>
          </a:r>
          <a:endParaRPr lang="fa-IR" sz="2400" kern="1200" dirty="0">
            <a:solidFill>
              <a:schemeClr val="bg1"/>
            </a:solidFill>
            <a:cs typeface="B Nazanin" panose="00000400000000000000" pitchFamily="2" charset="-78"/>
          </a:endParaRPr>
        </a:p>
      </dsp:txBody>
      <dsp:txXfrm>
        <a:off x="6073319" y="1488077"/>
        <a:ext cx="1324644" cy="1013638"/>
      </dsp:txXfrm>
    </dsp:sp>
    <dsp:sp modelId="{EF006CED-9C05-4185-A975-75DE3BBE69B3}">
      <dsp:nvSpPr>
        <dsp:cNvPr id="0" name=""/>
        <dsp:cNvSpPr/>
      </dsp:nvSpPr>
      <dsp:spPr>
        <a:xfrm rot="15347741">
          <a:off x="4950267" y="1133804"/>
          <a:ext cx="1752904" cy="22873"/>
        </a:xfrm>
        <a:custGeom>
          <a:avLst/>
          <a:gdLst/>
          <a:ahLst/>
          <a:cxnLst/>
          <a:rect l="0" t="0" r="0" b="0"/>
          <a:pathLst>
            <a:path>
              <a:moveTo>
                <a:pt x="0" y="11436"/>
              </a:moveTo>
              <a:lnTo>
                <a:pt x="1752904" y="11436"/>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rot="10800000">
        <a:off x="5782896" y="1101418"/>
        <a:ext cx="87645" cy="87645"/>
      </dsp:txXfrm>
    </dsp:sp>
    <dsp:sp modelId="{61945782-B3F6-4A0F-9833-FDCA2F839262}">
      <dsp:nvSpPr>
        <dsp:cNvPr id="0" name=""/>
        <dsp:cNvSpPr/>
      </dsp:nvSpPr>
      <dsp:spPr>
        <a:xfrm>
          <a:off x="3885599" y="33061"/>
          <a:ext cx="1726055" cy="525045"/>
        </a:xfrm>
        <a:prstGeom prst="roundRect">
          <a:avLst>
            <a:gd name="adj" fmla="val 10000"/>
          </a:avLst>
        </a:prstGeom>
        <a:solidFill>
          <a:schemeClr val="accent5">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solidFill>
                <a:schemeClr val="bg1"/>
              </a:solidFill>
              <a:cs typeface="B Nazanin" panose="00000400000000000000" pitchFamily="2" charset="-78"/>
            </a:rPr>
            <a:t>انعطاف پذیری</a:t>
          </a:r>
          <a:endParaRPr lang="fa-IR" sz="2000" kern="1200" dirty="0">
            <a:solidFill>
              <a:schemeClr val="bg1"/>
            </a:solidFill>
            <a:cs typeface="B Nazanin" panose="00000400000000000000" pitchFamily="2" charset="-78"/>
          </a:endParaRPr>
        </a:p>
      </dsp:txBody>
      <dsp:txXfrm>
        <a:off x="3900977" y="48439"/>
        <a:ext cx="1695299" cy="494289"/>
      </dsp:txXfrm>
    </dsp:sp>
    <dsp:sp modelId="{5FAC79E5-17D8-45F0-B261-E3EBFFE6A053}">
      <dsp:nvSpPr>
        <dsp:cNvPr id="0" name=""/>
        <dsp:cNvSpPr/>
      </dsp:nvSpPr>
      <dsp:spPr>
        <a:xfrm rot="14926878">
          <a:off x="5232502" y="1429528"/>
          <a:ext cx="1188433" cy="22873"/>
        </a:xfrm>
        <a:custGeom>
          <a:avLst/>
          <a:gdLst/>
          <a:ahLst/>
          <a:cxnLst/>
          <a:rect l="0" t="0" r="0" b="0"/>
          <a:pathLst>
            <a:path>
              <a:moveTo>
                <a:pt x="0" y="11436"/>
              </a:moveTo>
              <a:lnTo>
                <a:pt x="1188433" y="11436"/>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5797008" y="1411254"/>
        <a:ext cx="59421" cy="59421"/>
      </dsp:txXfrm>
    </dsp:sp>
    <dsp:sp modelId="{A28F72B5-F551-4F35-B1DC-24CC86C520A8}">
      <dsp:nvSpPr>
        <dsp:cNvPr id="0" name=""/>
        <dsp:cNvSpPr/>
      </dsp:nvSpPr>
      <dsp:spPr>
        <a:xfrm>
          <a:off x="3885599" y="624509"/>
          <a:ext cx="1726055" cy="525045"/>
        </a:xfrm>
        <a:prstGeom prst="roundRect">
          <a:avLst>
            <a:gd name="adj" fmla="val 10000"/>
          </a:avLst>
        </a:prstGeom>
        <a:solidFill>
          <a:schemeClr val="accent5">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bg1"/>
              </a:solidFill>
              <a:cs typeface="B Nazanin" panose="00000400000000000000" pitchFamily="2" charset="-78"/>
            </a:rPr>
            <a:t>گذشت</a:t>
          </a:r>
          <a:endParaRPr lang="fa-IR" sz="2000" kern="1200" dirty="0">
            <a:solidFill>
              <a:schemeClr val="bg1"/>
            </a:solidFill>
            <a:cs typeface="B Nazanin" panose="00000400000000000000" pitchFamily="2" charset="-78"/>
          </a:endParaRPr>
        </a:p>
      </dsp:txBody>
      <dsp:txXfrm>
        <a:off x="3900977" y="639887"/>
        <a:ext cx="1695299" cy="494289"/>
      </dsp:txXfrm>
    </dsp:sp>
    <dsp:sp modelId="{2612D7BF-1070-43CA-A005-DD6735DEA2A0}">
      <dsp:nvSpPr>
        <dsp:cNvPr id="0" name=""/>
        <dsp:cNvSpPr/>
      </dsp:nvSpPr>
      <dsp:spPr>
        <a:xfrm rot="13812525">
          <a:off x="5490677" y="1725252"/>
          <a:ext cx="672083" cy="22873"/>
        </a:xfrm>
        <a:custGeom>
          <a:avLst/>
          <a:gdLst/>
          <a:ahLst/>
          <a:cxnLst/>
          <a:rect l="0" t="0" r="0" b="0"/>
          <a:pathLst>
            <a:path>
              <a:moveTo>
                <a:pt x="0" y="11436"/>
              </a:moveTo>
              <a:lnTo>
                <a:pt x="672083" y="11436"/>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5809917" y="1719886"/>
        <a:ext cx="33604" cy="33604"/>
      </dsp:txXfrm>
    </dsp:sp>
    <dsp:sp modelId="{215D2DE7-058A-4E3A-B246-2FFF637B3160}">
      <dsp:nvSpPr>
        <dsp:cNvPr id="0" name=""/>
        <dsp:cNvSpPr/>
      </dsp:nvSpPr>
      <dsp:spPr>
        <a:xfrm>
          <a:off x="3885599" y="1215957"/>
          <a:ext cx="1726055" cy="525045"/>
        </a:xfrm>
        <a:prstGeom prst="roundRect">
          <a:avLst>
            <a:gd name="adj" fmla="val 10000"/>
          </a:avLst>
        </a:prstGeom>
        <a:solidFill>
          <a:schemeClr val="accent5">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solidFill>
                <a:schemeClr val="bg1"/>
              </a:solidFill>
              <a:cs typeface="B Nazanin" panose="00000400000000000000" pitchFamily="2" charset="-78"/>
            </a:rPr>
            <a:t>نشاط روحی</a:t>
          </a:r>
          <a:endParaRPr lang="fa-IR" sz="2000" kern="1200" dirty="0">
            <a:solidFill>
              <a:schemeClr val="bg1"/>
            </a:solidFill>
            <a:cs typeface="B Nazanin" panose="00000400000000000000" pitchFamily="2" charset="-78"/>
          </a:endParaRPr>
        </a:p>
      </dsp:txBody>
      <dsp:txXfrm>
        <a:off x="3900977" y="1231335"/>
        <a:ext cx="1695299" cy="494289"/>
      </dsp:txXfrm>
    </dsp:sp>
    <dsp:sp modelId="{B59F0082-C6AF-4256-A7CD-7FA23B4CA0C8}">
      <dsp:nvSpPr>
        <dsp:cNvPr id="0" name=""/>
        <dsp:cNvSpPr/>
      </dsp:nvSpPr>
      <dsp:spPr>
        <a:xfrm rot="10206293">
          <a:off x="5608407" y="2020976"/>
          <a:ext cx="436623" cy="22873"/>
        </a:xfrm>
        <a:custGeom>
          <a:avLst/>
          <a:gdLst/>
          <a:ahLst/>
          <a:cxnLst/>
          <a:rect l="0" t="0" r="0" b="0"/>
          <a:pathLst>
            <a:path>
              <a:moveTo>
                <a:pt x="0" y="11436"/>
              </a:moveTo>
              <a:lnTo>
                <a:pt x="436623" y="11436"/>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5815803" y="2021497"/>
        <a:ext cx="21831" cy="21831"/>
      </dsp:txXfrm>
    </dsp:sp>
    <dsp:sp modelId="{9E0B05AF-D429-4456-BF5F-CB5020263A7A}">
      <dsp:nvSpPr>
        <dsp:cNvPr id="0" name=""/>
        <dsp:cNvSpPr/>
      </dsp:nvSpPr>
      <dsp:spPr>
        <a:xfrm>
          <a:off x="3885599" y="1807405"/>
          <a:ext cx="1726055" cy="525045"/>
        </a:xfrm>
        <a:prstGeom prst="roundRect">
          <a:avLst>
            <a:gd name="adj" fmla="val 10000"/>
          </a:avLst>
        </a:prstGeom>
        <a:solidFill>
          <a:schemeClr val="accent5">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kern="1200" smtClean="0">
              <a:solidFill>
                <a:schemeClr val="bg1"/>
              </a:solidFill>
              <a:cs typeface="B Nazanin" panose="00000400000000000000" pitchFamily="2" charset="-78"/>
            </a:rPr>
            <a:t>توقعات</a:t>
          </a:r>
          <a:r>
            <a:rPr lang="fa-IR" sz="2000" b="0" kern="1200" smtClean="0">
              <a:cs typeface=" Mitra" pitchFamily="2" charset="-78"/>
            </a:rPr>
            <a:t> </a:t>
          </a:r>
          <a:r>
            <a:rPr lang="fa-IR" sz="2000" b="0" kern="1200" smtClean="0">
              <a:solidFill>
                <a:schemeClr val="bg1"/>
              </a:solidFill>
              <a:cs typeface="B Nazanin" panose="00000400000000000000" pitchFamily="2" charset="-78"/>
            </a:rPr>
            <a:t>پایین تر</a:t>
          </a:r>
          <a:endParaRPr lang="fa-IR" sz="2000" b="0" kern="1200" dirty="0">
            <a:solidFill>
              <a:schemeClr val="bg1"/>
            </a:solidFill>
            <a:cs typeface="B Nazanin" panose="00000400000000000000" pitchFamily="2" charset="-78"/>
          </a:endParaRPr>
        </a:p>
      </dsp:txBody>
      <dsp:txXfrm>
        <a:off x="3900977" y="1822783"/>
        <a:ext cx="1695299" cy="494289"/>
      </dsp:txXfrm>
    </dsp:sp>
    <dsp:sp modelId="{12217BC0-CCB0-4F1E-B1BD-728F40AC3316}">
      <dsp:nvSpPr>
        <dsp:cNvPr id="0" name=""/>
        <dsp:cNvSpPr/>
      </dsp:nvSpPr>
      <dsp:spPr>
        <a:xfrm rot="7370228">
          <a:off x="5430107" y="2316700"/>
          <a:ext cx="793224" cy="22873"/>
        </a:xfrm>
        <a:custGeom>
          <a:avLst/>
          <a:gdLst/>
          <a:ahLst/>
          <a:cxnLst/>
          <a:rect l="0" t="0" r="0" b="0"/>
          <a:pathLst>
            <a:path>
              <a:moveTo>
                <a:pt x="0" y="11436"/>
              </a:moveTo>
              <a:lnTo>
                <a:pt x="793224" y="11436"/>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5806888" y="2308306"/>
        <a:ext cx="39661" cy="39661"/>
      </dsp:txXfrm>
    </dsp:sp>
    <dsp:sp modelId="{556627C1-5423-4943-800D-74E6151BB0D4}">
      <dsp:nvSpPr>
        <dsp:cNvPr id="0" name=""/>
        <dsp:cNvSpPr/>
      </dsp:nvSpPr>
      <dsp:spPr>
        <a:xfrm>
          <a:off x="3885599" y="2398853"/>
          <a:ext cx="1726055" cy="525045"/>
        </a:xfrm>
        <a:prstGeom prst="roundRect">
          <a:avLst>
            <a:gd name="adj" fmla="val 10000"/>
          </a:avLst>
        </a:prstGeom>
        <a:solidFill>
          <a:schemeClr val="accent5">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0" kern="1200" smtClean="0">
              <a:solidFill>
                <a:schemeClr val="bg1"/>
              </a:solidFill>
              <a:cs typeface="B Nazanin" panose="00000400000000000000" pitchFamily="2" charset="-78"/>
            </a:rPr>
            <a:t>آسیب پذیری کمتر</a:t>
          </a:r>
          <a:endParaRPr lang="fa-IR" sz="2000" b="0" kern="1200" dirty="0" smtClean="0">
            <a:solidFill>
              <a:schemeClr val="bg1"/>
            </a:solidFill>
            <a:cs typeface="B Nazanin" panose="00000400000000000000" pitchFamily="2" charset="-78"/>
          </a:endParaRPr>
        </a:p>
      </dsp:txBody>
      <dsp:txXfrm>
        <a:off x="3900977" y="2414231"/>
        <a:ext cx="1695299" cy="494289"/>
      </dsp:txXfrm>
    </dsp:sp>
    <dsp:sp modelId="{EA643223-B07B-499C-ABC8-85D09B72A3CF}">
      <dsp:nvSpPr>
        <dsp:cNvPr id="0" name=""/>
        <dsp:cNvSpPr/>
      </dsp:nvSpPr>
      <dsp:spPr>
        <a:xfrm rot="6532638">
          <a:off x="5162003" y="2612424"/>
          <a:ext cx="1329433" cy="22873"/>
        </a:xfrm>
        <a:custGeom>
          <a:avLst/>
          <a:gdLst/>
          <a:ahLst/>
          <a:cxnLst/>
          <a:rect l="0" t="0" r="0" b="0"/>
          <a:pathLst>
            <a:path>
              <a:moveTo>
                <a:pt x="0" y="11436"/>
              </a:moveTo>
              <a:lnTo>
                <a:pt x="1329433" y="11436"/>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5793483" y="2590625"/>
        <a:ext cx="66471" cy="66471"/>
      </dsp:txXfrm>
    </dsp:sp>
    <dsp:sp modelId="{E1DC7FF5-FDCD-43E1-9F10-FF0284172A86}">
      <dsp:nvSpPr>
        <dsp:cNvPr id="0" name=""/>
        <dsp:cNvSpPr/>
      </dsp:nvSpPr>
      <dsp:spPr>
        <a:xfrm>
          <a:off x="3885599" y="2990301"/>
          <a:ext cx="1726055" cy="525045"/>
        </a:xfrm>
        <a:prstGeom prst="roundRect">
          <a:avLst>
            <a:gd name="adj" fmla="val 10000"/>
          </a:avLst>
        </a:prstGeom>
        <a:solidFill>
          <a:schemeClr val="accent5">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solidFill>
                <a:schemeClr val="bg1"/>
              </a:solidFill>
              <a:cs typeface="B Nazanin" panose="00000400000000000000" pitchFamily="2" charset="-78"/>
            </a:rPr>
            <a:t>سازگاری بیشتر  </a:t>
          </a:r>
          <a:endParaRPr lang="fa-IR" sz="2000" kern="1200" dirty="0" smtClean="0">
            <a:solidFill>
              <a:schemeClr val="bg1"/>
            </a:solidFill>
            <a:cs typeface="B Nazanin" panose="00000400000000000000" pitchFamily="2" charset="-78"/>
          </a:endParaRPr>
        </a:p>
      </dsp:txBody>
      <dsp:txXfrm>
        <a:off x="3900977" y="3005679"/>
        <a:ext cx="1695299" cy="494289"/>
      </dsp:txXfrm>
    </dsp:sp>
    <dsp:sp modelId="{27AB1937-A5DB-4D8F-88AD-243D857BAFE9}">
      <dsp:nvSpPr>
        <dsp:cNvPr id="0" name=""/>
        <dsp:cNvSpPr/>
      </dsp:nvSpPr>
      <dsp:spPr>
        <a:xfrm rot="6212289">
          <a:off x="4876202" y="2901702"/>
          <a:ext cx="1888969" cy="22873"/>
        </a:xfrm>
        <a:custGeom>
          <a:avLst/>
          <a:gdLst/>
          <a:ahLst/>
          <a:cxnLst/>
          <a:rect l="0" t="0" r="0" b="0"/>
          <a:pathLst>
            <a:path>
              <a:moveTo>
                <a:pt x="0" y="11436"/>
              </a:moveTo>
              <a:lnTo>
                <a:pt x="1888969" y="11436"/>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fa-IR" sz="700" kern="1200"/>
        </a:p>
      </dsp:txBody>
      <dsp:txXfrm rot="10800000">
        <a:off x="5773462" y="2865914"/>
        <a:ext cx="94448" cy="94448"/>
      </dsp:txXfrm>
    </dsp:sp>
    <dsp:sp modelId="{C13A5274-11E6-45AB-8A9D-926ED71410DC}">
      <dsp:nvSpPr>
        <dsp:cNvPr id="0" name=""/>
        <dsp:cNvSpPr/>
      </dsp:nvSpPr>
      <dsp:spPr>
        <a:xfrm>
          <a:off x="3873534" y="3581750"/>
          <a:ext cx="1726055" cy="499260"/>
        </a:xfrm>
        <a:prstGeom prst="roundRect">
          <a:avLst>
            <a:gd name="adj" fmla="val 10000"/>
          </a:avLst>
        </a:prstGeom>
        <a:solidFill>
          <a:schemeClr val="accent5">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solidFill>
                <a:schemeClr val="bg1"/>
              </a:solidFill>
              <a:cs typeface="B Nazanin" panose="00000400000000000000" pitchFamily="2" charset="-78"/>
            </a:rPr>
            <a:t>آرامش بیشتر زندگی</a:t>
          </a:r>
        </a:p>
      </dsp:txBody>
      <dsp:txXfrm>
        <a:off x="3888157" y="3596373"/>
        <a:ext cx="1696809" cy="4700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F1190-8293-49E5-985B-45162025342E}">
      <dsp:nvSpPr>
        <dsp:cNvPr id="0" name=""/>
        <dsp:cNvSpPr/>
      </dsp:nvSpPr>
      <dsp:spPr>
        <a:xfrm>
          <a:off x="2414638" y="1572775"/>
          <a:ext cx="1220833" cy="1077567"/>
        </a:xfrm>
        <a:prstGeom prst="roundRect">
          <a:avLst>
            <a:gd name="adj" fmla="val 10000"/>
          </a:avLst>
        </a:prstGeom>
        <a:solidFill>
          <a:schemeClr val="accent5">
            <a:shade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bg1"/>
              </a:solidFill>
              <a:cs typeface="B Nazanin" panose="00000400000000000000" pitchFamily="2" charset="-78"/>
            </a:rPr>
            <a:t>ازدواج در </a:t>
          </a:r>
        </a:p>
        <a:p>
          <a:pPr lvl="0" algn="ctr" defTabSz="1066800" rtl="1">
            <a:lnSpc>
              <a:spcPct val="90000"/>
            </a:lnSpc>
            <a:spcBef>
              <a:spcPct val="0"/>
            </a:spcBef>
            <a:spcAft>
              <a:spcPct val="35000"/>
            </a:spcAft>
          </a:pPr>
          <a:r>
            <a:rPr lang="fa-IR" sz="2400" kern="1200" dirty="0" smtClean="0">
              <a:solidFill>
                <a:schemeClr val="bg1"/>
              </a:solidFill>
              <a:cs typeface="B Nazanin" panose="00000400000000000000" pitchFamily="2" charset="-78"/>
            </a:rPr>
            <a:t>سن بالاتر </a:t>
          </a:r>
          <a:endParaRPr lang="fa-IR" sz="2400" kern="1200" dirty="0">
            <a:solidFill>
              <a:schemeClr val="bg1"/>
            </a:solidFill>
            <a:cs typeface="B Nazanin" panose="00000400000000000000" pitchFamily="2" charset="-78"/>
          </a:endParaRPr>
        </a:p>
      </dsp:txBody>
      <dsp:txXfrm>
        <a:off x="2446199" y="1604336"/>
        <a:ext cx="1157711" cy="1014445"/>
      </dsp:txXfrm>
    </dsp:sp>
    <dsp:sp modelId="{EF006CED-9C05-4185-A975-75DE3BBE69B3}">
      <dsp:nvSpPr>
        <dsp:cNvPr id="0" name=""/>
        <dsp:cNvSpPr/>
      </dsp:nvSpPr>
      <dsp:spPr>
        <a:xfrm rot="15594170">
          <a:off x="1403376" y="1252791"/>
          <a:ext cx="1720830" cy="23356"/>
        </a:xfrm>
        <a:custGeom>
          <a:avLst/>
          <a:gdLst/>
          <a:ahLst/>
          <a:cxnLst/>
          <a:rect l="0" t="0" r="0" b="0"/>
          <a:pathLst>
            <a:path>
              <a:moveTo>
                <a:pt x="0" y="11678"/>
              </a:moveTo>
              <a:lnTo>
                <a:pt x="1720830" y="11678"/>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kern="1200"/>
        </a:p>
      </dsp:txBody>
      <dsp:txXfrm rot="10800000">
        <a:off x="2220770" y="1221448"/>
        <a:ext cx="86041" cy="86041"/>
      </dsp:txXfrm>
    </dsp:sp>
    <dsp:sp modelId="{61945782-B3F6-4A0F-9833-FDCA2F839262}">
      <dsp:nvSpPr>
        <dsp:cNvPr id="0" name=""/>
        <dsp:cNvSpPr/>
      </dsp:nvSpPr>
      <dsp:spPr>
        <a:xfrm>
          <a:off x="110380" y="116121"/>
          <a:ext cx="2002564" cy="602517"/>
        </a:xfrm>
        <a:prstGeom prst="roundRect">
          <a:avLst>
            <a:gd name="adj" fmla="val 10000"/>
          </a:avLst>
        </a:prstGeom>
        <a:solidFill>
          <a:schemeClr val="accent5">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solidFill>
                <a:schemeClr val="bg1"/>
              </a:solidFill>
              <a:cs typeface="B Nazanin" panose="00000400000000000000" pitchFamily="2" charset="-78"/>
            </a:rPr>
            <a:t>تجربه و پختگی</a:t>
          </a:r>
          <a:endParaRPr lang="fa-IR" sz="2000" kern="1200" dirty="0">
            <a:solidFill>
              <a:schemeClr val="bg1"/>
            </a:solidFill>
            <a:cs typeface="B Nazanin" panose="00000400000000000000" pitchFamily="2" charset="-78"/>
          </a:endParaRPr>
        </a:p>
      </dsp:txBody>
      <dsp:txXfrm>
        <a:off x="128027" y="133768"/>
        <a:ext cx="1967270" cy="567223"/>
      </dsp:txXfrm>
    </dsp:sp>
    <dsp:sp modelId="{5FAC79E5-17D8-45F0-B261-E3EBFFE6A053}">
      <dsp:nvSpPr>
        <dsp:cNvPr id="0" name=""/>
        <dsp:cNvSpPr/>
      </dsp:nvSpPr>
      <dsp:spPr>
        <a:xfrm rot="14592729">
          <a:off x="1929089" y="1801097"/>
          <a:ext cx="669404" cy="23356"/>
        </a:xfrm>
        <a:custGeom>
          <a:avLst/>
          <a:gdLst/>
          <a:ahLst/>
          <a:cxnLst/>
          <a:rect l="0" t="0" r="0" b="0"/>
          <a:pathLst>
            <a:path>
              <a:moveTo>
                <a:pt x="0" y="11678"/>
              </a:moveTo>
              <a:lnTo>
                <a:pt x="669404" y="11678"/>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2247056" y="1796040"/>
        <a:ext cx="33470" cy="33470"/>
      </dsp:txXfrm>
    </dsp:sp>
    <dsp:sp modelId="{A28F72B5-F551-4F35-B1DC-24CC86C520A8}">
      <dsp:nvSpPr>
        <dsp:cNvPr id="0" name=""/>
        <dsp:cNvSpPr/>
      </dsp:nvSpPr>
      <dsp:spPr>
        <a:xfrm>
          <a:off x="110380" y="1212734"/>
          <a:ext cx="2002564" cy="602517"/>
        </a:xfrm>
        <a:prstGeom prst="roundRect">
          <a:avLst>
            <a:gd name="adj" fmla="val 10000"/>
          </a:avLst>
        </a:prstGeom>
        <a:solidFill>
          <a:schemeClr val="accent5">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solidFill>
                <a:schemeClr val="bg1"/>
              </a:solidFill>
              <a:cs typeface="B Nazanin" panose="00000400000000000000" pitchFamily="2" charset="-78"/>
            </a:rPr>
            <a:t>کسب تجربه بیشتر</a:t>
          </a:r>
          <a:endParaRPr lang="fa-IR" sz="2000" kern="1200" dirty="0">
            <a:solidFill>
              <a:schemeClr val="bg1"/>
            </a:solidFill>
            <a:cs typeface="B Nazanin" panose="00000400000000000000" pitchFamily="2" charset="-78"/>
          </a:endParaRPr>
        </a:p>
      </dsp:txBody>
      <dsp:txXfrm>
        <a:off x="128027" y="1230381"/>
        <a:ext cx="1967270" cy="567223"/>
      </dsp:txXfrm>
    </dsp:sp>
    <dsp:sp modelId="{2612D7BF-1070-43CA-A005-DD6735DEA2A0}">
      <dsp:nvSpPr>
        <dsp:cNvPr id="0" name=""/>
        <dsp:cNvSpPr/>
      </dsp:nvSpPr>
      <dsp:spPr>
        <a:xfrm rot="7578555">
          <a:off x="2009061" y="2305155"/>
          <a:ext cx="509472" cy="23356"/>
        </a:xfrm>
        <a:custGeom>
          <a:avLst/>
          <a:gdLst/>
          <a:ahLst/>
          <a:cxnLst/>
          <a:rect l="0" t="0" r="0" b="0"/>
          <a:pathLst>
            <a:path>
              <a:moveTo>
                <a:pt x="0" y="11678"/>
              </a:moveTo>
              <a:lnTo>
                <a:pt x="509472" y="11678"/>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2251060" y="2304096"/>
        <a:ext cx="25473" cy="25473"/>
      </dsp:txXfrm>
    </dsp:sp>
    <dsp:sp modelId="{215D2DE7-058A-4E3A-B246-2FFF637B3160}">
      <dsp:nvSpPr>
        <dsp:cNvPr id="0" name=""/>
        <dsp:cNvSpPr/>
      </dsp:nvSpPr>
      <dsp:spPr>
        <a:xfrm>
          <a:off x="110392" y="2220849"/>
          <a:ext cx="2002564" cy="602517"/>
        </a:xfrm>
        <a:prstGeom prst="roundRect">
          <a:avLst>
            <a:gd name="adj" fmla="val 10000"/>
          </a:avLst>
        </a:prstGeom>
        <a:solidFill>
          <a:schemeClr val="accent5">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solidFill>
                <a:schemeClr val="bg1"/>
              </a:solidFill>
              <a:cs typeface="B Nazanin" panose="00000400000000000000" pitchFamily="2" charset="-78"/>
            </a:rPr>
            <a:t>آرامش بیشتر زندگی</a:t>
          </a:r>
          <a:endParaRPr lang="fa-IR" sz="2000" kern="1200" dirty="0">
            <a:solidFill>
              <a:schemeClr val="bg1"/>
            </a:solidFill>
            <a:cs typeface="B Nazanin" panose="00000400000000000000" pitchFamily="2" charset="-78"/>
          </a:endParaRPr>
        </a:p>
      </dsp:txBody>
      <dsp:txXfrm>
        <a:off x="128039" y="2238496"/>
        <a:ext cx="1967270" cy="567223"/>
      </dsp:txXfrm>
    </dsp:sp>
    <dsp:sp modelId="{B59F0082-C6AF-4256-A7CD-7FA23B4CA0C8}">
      <dsp:nvSpPr>
        <dsp:cNvPr id="0" name=""/>
        <dsp:cNvSpPr/>
      </dsp:nvSpPr>
      <dsp:spPr>
        <a:xfrm rot="6139354">
          <a:off x="1556970" y="2790417"/>
          <a:ext cx="1413641" cy="23356"/>
        </a:xfrm>
        <a:custGeom>
          <a:avLst/>
          <a:gdLst/>
          <a:ahLst/>
          <a:cxnLst/>
          <a:rect l="0" t="0" r="0" b="0"/>
          <a:pathLst>
            <a:path>
              <a:moveTo>
                <a:pt x="0" y="11678"/>
              </a:moveTo>
              <a:lnTo>
                <a:pt x="1413641" y="11678"/>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2228450" y="2766754"/>
        <a:ext cx="70682" cy="70682"/>
      </dsp:txXfrm>
    </dsp:sp>
    <dsp:sp modelId="{9E0B05AF-D429-4456-BF5F-CB5020263A7A}">
      <dsp:nvSpPr>
        <dsp:cNvPr id="0" name=""/>
        <dsp:cNvSpPr/>
      </dsp:nvSpPr>
      <dsp:spPr>
        <a:xfrm>
          <a:off x="110380" y="3191373"/>
          <a:ext cx="2002564" cy="602517"/>
        </a:xfrm>
        <a:prstGeom prst="roundRect">
          <a:avLst>
            <a:gd name="adj" fmla="val 10000"/>
          </a:avLst>
        </a:prstGeom>
        <a:solidFill>
          <a:schemeClr val="accent5">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solidFill>
                <a:schemeClr val="bg1"/>
              </a:solidFill>
              <a:cs typeface=" Mitra" pitchFamily="2" charset="-78"/>
            </a:rPr>
            <a:t>نگرانی از بارداری خانم ها</a:t>
          </a:r>
          <a:endParaRPr lang="fa-IR" sz="2000" kern="1200" dirty="0">
            <a:solidFill>
              <a:schemeClr val="bg1"/>
            </a:solidFill>
            <a:cs typeface=" Mitra" pitchFamily="2" charset="-78"/>
          </a:endParaRPr>
        </a:p>
      </dsp:txBody>
      <dsp:txXfrm>
        <a:off x="128027" y="3209020"/>
        <a:ext cx="1967270" cy="56722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6482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64820"/>
          </a:xfrm>
          <a:prstGeom prst="rect">
            <a:avLst/>
          </a:prstGeom>
        </p:spPr>
        <p:txBody>
          <a:bodyPr vert="horz" lIns="91440" tIns="45720" rIns="91440" bIns="45720" rtlCol="1"/>
          <a:lstStyle>
            <a:lvl1pPr algn="l">
              <a:defRPr sz="1200"/>
            </a:lvl1pPr>
          </a:lstStyle>
          <a:p>
            <a:fld id="{9E62A938-6728-4899-BDE0-99140355A3C8}" type="datetimeFigureOut">
              <a:rPr lang="fa-IR" smtClean="0"/>
              <a:pPr/>
              <a:t>29/11/1444</a:t>
            </a:fld>
            <a:endParaRPr lang="fa-IR"/>
          </a:p>
        </p:txBody>
      </p:sp>
      <p:sp>
        <p:nvSpPr>
          <p:cNvPr id="4" name="Footer Placeholder 3"/>
          <p:cNvSpPr>
            <a:spLocks noGrp="1"/>
          </p:cNvSpPr>
          <p:nvPr>
            <p:ph type="ftr" sz="quarter" idx="2"/>
          </p:nvPr>
        </p:nvSpPr>
        <p:spPr>
          <a:xfrm>
            <a:off x="3886200" y="8829967"/>
            <a:ext cx="2971800" cy="46482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829967"/>
            <a:ext cx="2971800" cy="464820"/>
          </a:xfrm>
          <a:prstGeom prst="rect">
            <a:avLst/>
          </a:prstGeom>
        </p:spPr>
        <p:txBody>
          <a:bodyPr vert="horz" lIns="91440" tIns="45720" rIns="91440" bIns="45720" rtlCol="1" anchor="b"/>
          <a:lstStyle>
            <a:lvl1pPr algn="l">
              <a:defRPr sz="1200"/>
            </a:lvl1pPr>
          </a:lstStyle>
          <a:p>
            <a:fld id="{DA1DC110-1EB8-4B1F-8431-D2B5D11683BD}" type="slidenum">
              <a:rPr lang="fa-IR" smtClean="0"/>
              <a:pPr/>
              <a:t>‹#›</a:t>
            </a:fld>
            <a:endParaRPr lang="fa-IR"/>
          </a:p>
        </p:txBody>
      </p:sp>
    </p:spTree>
    <p:extLst>
      <p:ext uri="{BB962C8B-B14F-4D97-AF65-F5344CB8AC3E}">
        <p14:creationId xmlns:p14="http://schemas.microsoft.com/office/powerpoint/2010/main" val="172965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6482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64820"/>
          </a:xfrm>
          <a:prstGeom prst="rect">
            <a:avLst/>
          </a:prstGeom>
        </p:spPr>
        <p:txBody>
          <a:bodyPr vert="horz" lIns="91440" tIns="45720" rIns="91440" bIns="45720" rtlCol="1"/>
          <a:lstStyle>
            <a:lvl1pPr algn="l">
              <a:defRPr sz="1200"/>
            </a:lvl1pPr>
          </a:lstStyle>
          <a:p>
            <a:fld id="{D14AC5C7-A6D0-407E-96CA-4324B681C570}" type="datetimeFigureOut">
              <a:rPr lang="fa-IR" smtClean="0"/>
              <a:pPr/>
              <a:t>29/11/1444</a:t>
            </a:fld>
            <a:endParaRPr lang="fa-IR"/>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829967"/>
            <a:ext cx="2971800" cy="46482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829967"/>
            <a:ext cx="2971800" cy="464820"/>
          </a:xfrm>
          <a:prstGeom prst="rect">
            <a:avLst/>
          </a:prstGeom>
        </p:spPr>
        <p:txBody>
          <a:bodyPr vert="horz" lIns="91440" tIns="45720" rIns="91440" bIns="45720" rtlCol="1" anchor="b"/>
          <a:lstStyle>
            <a:lvl1pPr algn="l">
              <a:defRPr sz="1200"/>
            </a:lvl1pPr>
          </a:lstStyle>
          <a:p>
            <a:fld id="{29C36FA9-38CC-40BE-8187-BFBE43F6AF4C}" type="slidenum">
              <a:rPr lang="fa-IR" smtClean="0"/>
              <a:pPr/>
              <a:t>‹#›</a:t>
            </a:fld>
            <a:endParaRPr lang="fa-IR"/>
          </a:p>
        </p:txBody>
      </p:sp>
    </p:spTree>
    <p:extLst>
      <p:ext uri="{BB962C8B-B14F-4D97-AF65-F5344CB8AC3E}">
        <p14:creationId xmlns:p14="http://schemas.microsoft.com/office/powerpoint/2010/main" val="108529662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smtClean="0"/>
          </a:p>
          <a:p>
            <a:endParaRPr lang="fa-IR" dirty="0"/>
          </a:p>
        </p:txBody>
      </p:sp>
      <p:sp>
        <p:nvSpPr>
          <p:cNvPr id="4" name="Slide Number Placeholder 3"/>
          <p:cNvSpPr>
            <a:spLocks noGrp="1"/>
          </p:cNvSpPr>
          <p:nvPr>
            <p:ph type="sldNum" sz="quarter" idx="10"/>
          </p:nvPr>
        </p:nvSpPr>
        <p:spPr/>
        <p:txBody>
          <a:bodyPr/>
          <a:lstStyle/>
          <a:p>
            <a:fld id="{29C36FA9-38CC-40BE-8187-BFBE43F6AF4C}" type="slidenum">
              <a:rPr lang="fa-IR" smtClean="0"/>
              <a:pPr/>
              <a:t>8</a:t>
            </a:fld>
            <a:endParaRPr lang="fa-IR"/>
          </a:p>
        </p:txBody>
      </p:sp>
    </p:spTree>
    <p:extLst>
      <p:ext uri="{BB962C8B-B14F-4D97-AF65-F5344CB8AC3E}">
        <p14:creationId xmlns:p14="http://schemas.microsoft.com/office/powerpoint/2010/main" val="374914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C36FA9-38CC-40BE-8187-BFBE43F6AF4C}" type="slidenum">
              <a:rPr lang="fa-IR" smtClean="0"/>
              <a:pPr/>
              <a:t>43</a:t>
            </a:fld>
            <a:endParaRPr lang="fa-IR"/>
          </a:p>
        </p:txBody>
      </p:sp>
    </p:spTree>
    <p:extLst>
      <p:ext uri="{BB962C8B-B14F-4D97-AF65-F5344CB8AC3E}">
        <p14:creationId xmlns:p14="http://schemas.microsoft.com/office/powerpoint/2010/main" val="3471420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48A87A34-81AB-432B-8DAE-1953F412C126}" type="datetimeFigureOut">
              <a:rPr lang="en-US" smtClean="0"/>
              <a:pPr/>
              <a:t>6/17/2023</a:t>
            </a:fld>
            <a:endParaRPr lang="en-US" dirty="0"/>
          </a:p>
        </p:txBody>
      </p:sp>
      <p:sp>
        <p:nvSpPr>
          <p:cNvPr id="5" name="Footer Placeholder 4"/>
          <p:cNvSpPr>
            <a:spLocks noGrp="1"/>
          </p:cNvSpPr>
          <p:nvPr>
            <p:ph type="ftr" sz="quarter" idx="11"/>
          </p:nvPr>
        </p:nvSpPr>
        <p:spPr>
          <a:xfrm>
            <a:off x="1900237" y="5410202"/>
            <a:ext cx="3843665" cy="365125"/>
          </a:xfrm>
        </p:spPr>
        <p:txBody>
          <a:bodyPr/>
          <a:lstStyle/>
          <a:p>
            <a:endParaRPr lang="en-US" dirty="0"/>
          </a:p>
        </p:txBody>
      </p:sp>
      <p:sp>
        <p:nvSpPr>
          <p:cNvPr id="6" name="Slide Number Placeholder 5"/>
          <p:cNvSpPr>
            <a:spLocks noGrp="1"/>
          </p:cNvSpPr>
          <p:nvPr>
            <p:ph type="sldNum" sz="quarter" idx="12"/>
          </p:nvPr>
        </p:nvSpPr>
        <p:spPr>
          <a:xfrm>
            <a:off x="7915603" y="5410200"/>
            <a:ext cx="57831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5384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6A970F-49F3-41CD-8710-861F9BAC1FE0}" type="datetimeFigureOut">
              <a:rPr lang="en-US" smtClean="0"/>
              <a:pPr/>
              <a:t>6/17/2023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7256E6-2FBC-457D-986F-9922748A6919}" type="slidenum">
              <a:rPr lang="en-US" smtClean="0"/>
              <a:pPr/>
              <a:t>‹#›</a:t>
            </a:fld>
            <a:endParaRPr lang="en-US"/>
          </a:p>
        </p:txBody>
      </p:sp>
    </p:spTree>
    <p:extLst>
      <p:ext uri="{BB962C8B-B14F-4D97-AF65-F5344CB8AC3E}">
        <p14:creationId xmlns:p14="http://schemas.microsoft.com/office/powerpoint/2010/main" val="344460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6A970F-49F3-41CD-8710-861F9BAC1FE0}" type="datetimeFigureOut">
              <a:rPr lang="en-US" smtClean="0"/>
              <a:pPr/>
              <a:t>6/17/2023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7256E6-2FBC-457D-986F-9922748A6919}" type="slidenum">
              <a:rPr lang="en-US" smtClean="0"/>
              <a:pPr/>
              <a:t>‹#›</a:t>
            </a:fld>
            <a:endParaRPr lang="en-US"/>
          </a:p>
        </p:txBody>
      </p:sp>
    </p:spTree>
    <p:extLst>
      <p:ext uri="{BB962C8B-B14F-4D97-AF65-F5344CB8AC3E}">
        <p14:creationId xmlns:p14="http://schemas.microsoft.com/office/powerpoint/2010/main" val="200923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6A970F-49F3-41CD-8710-861F9BAC1FE0}" type="datetimeFigureOut">
              <a:rPr lang="en-US" smtClean="0"/>
              <a:pPr/>
              <a:t>6/17/2023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7256E6-2FBC-457D-986F-9922748A6919}" type="slidenum">
              <a:rPr lang="en-US" smtClean="0"/>
              <a:pPr/>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10096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6A970F-49F3-41CD-8710-861F9BAC1FE0}" type="datetimeFigureOut">
              <a:rPr lang="en-US" smtClean="0"/>
              <a:pPr/>
              <a:t>6/17/2023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7256E6-2FBC-457D-986F-9922748A6919}" type="slidenum">
              <a:rPr lang="en-US" smtClean="0"/>
              <a:pPr/>
              <a:t>‹#›</a:t>
            </a:fld>
            <a:endParaRPr lang="en-US"/>
          </a:p>
        </p:txBody>
      </p:sp>
    </p:spTree>
    <p:extLst>
      <p:ext uri="{BB962C8B-B14F-4D97-AF65-F5344CB8AC3E}">
        <p14:creationId xmlns:p14="http://schemas.microsoft.com/office/powerpoint/2010/main" val="3170033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B6A970F-49F3-41CD-8710-861F9BAC1FE0}" type="datetimeFigureOut">
              <a:rPr lang="en-US" smtClean="0"/>
              <a:pPr/>
              <a:t>6/17/2023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7256E6-2FBC-457D-986F-9922748A6919}" type="slidenum">
              <a:rPr lang="en-US" smtClean="0"/>
              <a:pPr/>
              <a:t>‹#›</a:t>
            </a:fld>
            <a:endParaRPr lang="en-US"/>
          </a:p>
        </p:txBody>
      </p:sp>
    </p:spTree>
    <p:extLst>
      <p:ext uri="{BB962C8B-B14F-4D97-AF65-F5344CB8AC3E}">
        <p14:creationId xmlns:p14="http://schemas.microsoft.com/office/powerpoint/2010/main" val="3097041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B6A970F-49F3-41CD-8710-861F9BAC1FE0}" type="datetimeFigureOut">
              <a:rPr lang="en-US" smtClean="0"/>
              <a:pPr/>
              <a:t>6/17/2023</a:t>
            </a:fld>
            <a:endParaRPr lang="en-US"/>
          </a:p>
        </p:txBody>
      </p:sp>
      <p:sp>
        <p:nvSpPr>
          <p:cNvPr id="4" name="Footer Placeholder 3"/>
          <p:cNvSpPr>
            <a:spLocks noGrp="1"/>
          </p:cNvSpPr>
          <p:nvPr>
            <p:ph type="ftr" sz="quarter" idx="11"/>
          </p:nvPr>
        </p:nvSpPr>
        <p:spPr/>
        <p:txBody>
          <a:bodyPr/>
          <a:lstStyle>
            <a:lvl1pPr>
              <a:defRPr cap="all" baseline="0"/>
            </a:lvl1pPr>
          </a:lstStyle>
          <a:p>
            <a:endParaRPr lang="en-US" dirty="0"/>
          </a:p>
        </p:txBody>
      </p:sp>
      <p:sp>
        <p:nvSpPr>
          <p:cNvPr id="5" name="Slide Number Placeholder 4"/>
          <p:cNvSpPr>
            <a:spLocks noGrp="1"/>
          </p:cNvSpPr>
          <p:nvPr>
            <p:ph type="sldNum" sz="quarter" idx="12"/>
          </p:nvPr>
        </p:nvSpPr>
        <p:spPr/>
        <p:txBody>
          <a:bodyPr/>
          <a:lstStyle/>
          <a:p>
            <a:fld id="{B47256E6-2FBC-457D-986F-9922748A6919}" type="slidenum">
              <a:rPr lang="en-US" smtClean="0"/>
              <a:pPr/>
              <a:t>‹#›</a:t>
            </a:fld>
            <a:endParaRPr lang="en-US"/>
          </a:p>
        </p:txBody>
      </p:sp>
    </p:spTree>
    <p:extLst>
      <p:ext uri="{BB962C8B-B14F-4D97-AF65-F5344CB8AC3E}">
        <p14:creationId xmlns:p14="http://schemas.microsoft.com/office/powerpoint/2010/main" val="384029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6A970F-49F3-41CD-8710-861F9BAC1FE0}" type="datetimeFigureOut">
              <a:rPr lang="en-US" smtClean="0"/>
              <a:pPr/>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56E6-2FBC-457D-986F-9922748A6919}" type="slidenum">
              <a:rPr lang="en-US" smtClean="0"/>
              <a:pPr/>
              <a:t>‹#›</a:t>
            </a:fld>
            <a:endParaRPr lang="en-US"/>
          </a:p>
        </p:txBody>
      </p:sp>
    </p:spTree>
    <p:extLst>
      <p:ext uri="{BB962C8B-B14F-4D97-AF65-F5344CB8AC3E}">
        <p14:creationId xmlns:p14="http://schemas.microsoft.com/office/powerpoint/2010/main" val="279778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6A970F-49F3-41CD-8710-861F9BAC1FE0}" type="datetimeFigureOut">
              <a:rPr lang="en-US" smtClean="0"/>
              <a:pPr/>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56E6-2FBC-457D-986F-9922748A6919}" type="slidenum">
              <a:rPr lang="en-US" smtClean="0"/>
              <a:pPr/>
              <a:t>‹#›</a:t>
            </a:fld>
            <a:endParaRPr lang="en-US"/>
          </a:p>
        </p:txBody>
      </p:sp>
    </p:spTree>
    <p:extLst>
      <p:ext uri="{BB962C8B-B14F-4D97-AF65-F5344CB8AC3E}">
        <p14:creationId xmlns:p14="http://schemas.microsoft.com/office/powerpoint/2010/main" val="216512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smtClean="0"/>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5B6A970F-49F3-41CD-8710-861F9BAC1FE0}" type="datetimeFigureOut">
              <a:rPr lang="en-US" smtClean="0"/>
              <a:pPr/>
              <a:t>6/17/2023</a:t>
            </a:fld>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B47256E6-2FBC-457D-986F-9922748A6919}" type="slidenum">
              <a:rPr lang="en-US" smtClean="0"/>
              <a:pPr/>
              <a:t>‹#›</a:t>
            </a:fld>
            <a:endParaRPr lang="en-US"/>
          </a:p>
        </p:txBody>
      </p:sp>
    </p:spTree>
    <p:extLst>
      <p:ext uri="{BB962C8B-B14F-4D97-AF65-F5344CB8AC3E}">
        <p14:creationId xmlns:p14="http://schemas.microsoft.com/office/powerpoint/2010/main" val="394948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6A970F-49F3-41CD-8710-861F9BAC1FE0}" type="datetimeFigureOut">
              <a:rPr lang="en-US" smtClean="0"/>
              <a:pPr/>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256E6-2FBC-457D-986F-9922748A6919}" type="slidenum">
              <a:rPr lang="en-US" smtClean="0"/>
              <a:pPr/>
              <a:t>‹#›</a:t>
            </a:fld>
            <a:endParaRPr lang="en-US"/>
          </a:p>
        </p:txBody>
      </p:sp>
    </p:spTree>
    <p:extLst>
      <p:ext uri="{BB962C8B-B14F-4D97-AF65-F5344CB8AC3E}">
        <p14:creationId xmlns:p14="http://schemas.microsoft.com/office/powerpoint/2010/main" val="2795355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6A970F-49F3-41CD-8710-861F9BAC1FE0}" type="datetimeFigureOut">
              <a:rPr lang="en-US" smtClean="0"/>
              <a:pPr/>
              <a:t>6/17/2023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256E6-2FBC-457D-986F-9922748A6919}" type="slidenum">
              <a:rPr lang="en-US" smtClean="0"/>
              <a:pPr/>
              <a:t>‹#›</a:t>
            </a:fld>
            <a:endParaRPr lang="en-US"/>
          </a:p>
        </p:txBody>
      </p:sp>
    </p:spTree>
    <p:extLst>
      <p:ext uri="{BB962C8B-B14F-4D97-AF65-F5344CB8AC3E}">
        <p14:creationId xmlns:p14="http://schemas.microsoft.com/office/powerpoint/2010/main" val="212980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6A970F-49F3-41CD-8710-861F9BAC1FE0}" type="datetimeFigureOut">
              <a:rPr lang="en-US" smtClean="0"/>
              <a:pPr/>
              <a:t>6/17/2023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256E6-2FBC-457D-986F-9922748A6919}" type="slidenum">
              <a:rPr lang="en-US" smtClean="0"/>
              <a:pPr/>
              <a:t>‹#›</a:t>
            </a:fld>
            <a:endParaRPr lang="en-US"/>
          </a:p>
        </p:txBody>
      </p:sp>
    </p:spTree>
    <p:extLst>
      <p:ext uri="{BB962C8B-B14F-4D97-AF65-F5344CB8AC3E}">
        <p14:creationId xmlns:p14="http://schemas.microsoft.com/office/powerpoint/2010/main" val="227565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6A970F-49F3-41CD-8710-861F9BAC1FE0}" type="datetimeFigureOut">
              <a:rPr lang="en-US" smtClean="0"/>
              <a:pPr/>
              <a:t>6/17/2023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256E6-2FBC-457D-986F-9922748A6919}" type="slidenum">
              <a:rPr lang="en-US" smtClean="0"/>
              <a:pPr/>
              <a:t>‹#›</a:t>
            </a:fld>
            <a:endParaRPr lang="en-US"/>
          </a:p>
        </p:txBody>
      </p:sp>
    </p:spTree>
    <p:extLst>
      <p:ext uri="{BB962C8B-B14F-4D97-AF65-F5344CB8AC3E}">
        <p14:creationId xmlns:p14="http://schemas.microsoft.com/office/powerpoint/2010/main" val="282645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A970F-49F3-41CD-8710-861F9BAC1FE0}" type="datetimeFigureOut">
              <a:rPr lang="en-US" smtClean="0"/>
              <a:pPr/>
              <a:t>6/17/2023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256E6-2FBC-457D-986F-9922748A6919}" type="slidenum">
              <a:rPr lang="en-US" smtClean="0"/>
              <a:pPr/>
              <a:t>‹#›</a:t>
            </a:fld>
            <a:endParaRPr lang="en-US"/>
          </a:p>
        </p:txBody>
      </p:sp>
    </p:spTree>
    <p:extLst>
      <p:ext uri="{BB962C8B-B14F-4D97-AF65-F5344CB8AC3E}">
        <p14:creationId xmlns:p14="http://schemas.microsoft.com/office/powerpoint/2010/main" val="57663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6A970F-49F3-41CD-8710-861F9BAC1FE0}" type="datetimeFigureOut">
              <a:rPr lang="en-US" smtClean="0"/>
              <a:pPr/>
              <a:t>6/17/2023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256E6-2FBC-457D-986F-9922748A6919}" type="slidenum">
              <a:rPr lang="en-US" smtClean="0"/>
              <a:pPr/>
              <a:t>‹#›</a:t>
            </a:fld>
            <a:endParaRPr lang="en-US"/>
          </a:p>
        </p:txBody>
      </p:sp>
    </p:spTree>
    <p:extLst>
      <p:ext uri="{BB962C8B-B14F-4D97-AF65-F5344CB8AC3E}">
        <p14:creationId xmlns:p14="http://schemas.microsoft.com/office/powerpoint/2010/main" val="156079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6A970F-49F3-41CD-8710-861F9BAC1FE0}" type="datetimeFigureOut">
              <a:rPr lang="en-US" smtClean="0"/>
              <a:pPr/>
              <a:t>6/17/2023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7256E6-2FBC-457D-986F-9922748A6919}" type="slidenum">
              <a:rPr lang="en-US" smtClean="0"/>
              <a:pPr/>
              <a:t>‹#›</a:t>
            </a:fld>
            <a:endParaRPr lang="en-US"/>
          </a:p>
        </p:txBody>
      </p:sp>
    </p:spTree>
    <p:extLst>
      <p:ext uri="{BB962C8B-B14F-4D97-AF65-F5344CB8AC3E}">
        <p14:creationId xmlns:p14="http://schemas.microsoft.com/office/powerpoint/2010/main" val="116088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B6A970F-49F3-41CD-8710-861F9BAC1FE0}" type="datetimeFigureOut">
              <a:rPr lang="en-US" smtClean="0"/>
              <a:pPr/>
              <a:t>6/17/2023</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47256E6-2FBC-457D-986F-9922748A6919}" type="slidenum">
              <a:rPr lang="en-US" smtClean="0"/>
              <a:pPr/>
              <a:t>‹#›</a:t>
            </a:fld>
            <a:endParaRPr lang="en-US"/>
          </a:p>
        </p:txBody>
      </p:sp>
    </p:spTree>
    <p:extLst>
      <p:ext uri="{BB962C8B-B14F-4D97-AF65-F5344CB8AC3E}">
        <p14:creationId xmlns:p14="http://schemas.microsoft.com/office/powerpoint/2010/main" val="1851778462"/>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duotone>
              <a:prstClr val="black"/>
              <a:schemeClr val="accent5">
                <a:tint val="45000"/>
                <a:satMod val="400000"/>
              </a:schemeClr>
            </a:duotone>
            <a:lum bright="23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accent5">
              <a:lumMod val="60000"/>
              <a:lumOff val="40000"/>
              <a:alpha val="61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283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solidFill>
                  <a:schemeClr val="bg1"/>
                </a:solidFill>
                <a:cs typeface="B Nazanin" panose="00000400000000000000" pitchFamily="2" charset="-78"/>
              </a:rPr>
              <a:t>معیارهای انتخاب همسر</a:t>
            </a:r>
            <a:endParaRPr lang="en-US" sz="3200" dirty="0">
              <a:solidFill>
                <a:schemeClr val="bg1"/>
              </a:solidFill>
              <a:cs typeface="B Nazanin" panose="00000400000000000000" pitchFamily="2" charset="-78"/>
            </a:endParaRPr>
          </a:p>
        </p:txBody>
      </p:sp>
      <p:sp>
        <p:nvSpPr>
          <p:cNvPr id="3" name="Content Placeholder 2"/>
          <p:cNvSpPr>
            <a:spLocks noGrp="1"/>
          </p:cNvSpPr>
          <p:nvPr>
            <p:ph idx="1"/>
          </p:nvPr>
        </p:nvSpPr>
        <p:spPr/>
        <p:txBody>
          <a:bodyPr/>
          <a:lstStyle/>
          <a:p>
            <a:pPr marL="0" indent="0" algn="r">
              <a:buNone/>
            </a:pPr>
            <a:r>
              <a:rPr lang="fa-IR" dirty="0" smtClean="0">
                <a:solidFill>
                  <a:schemeClr val="bg1"/>
                </a:solidFill>
                <a:cs typeface="B Nazanin" panose="00000400000000000000" pitchFamily="2" charset="-78"/>
              </a:rPr>
              <a:t>هر ازدواجی حداقل باید از چند جنبه تضمین شود. این شروط به عنوان حد نصاب برای ارایه پاسخ مثبت هستند. اما افراد می توانند شروط دیگری را به این موارد بیافزایند. بنابراین سایر شروط کاملا در اختیار افراد بوده و می توانند بنا بر عقیده شخصی یا سلیقه شخصی خود رفتار کنند.</a:t>
            </a:r>
          </a:p>
          <a:p>
            <a:pPr marL="0" indent="0" algn="r">
              <a:buNone/>
            </a:pPr>
            <a:r>
              <a:rPr lang="fa-IR" dirty="0">
                <a:solidFill>
                  <a:schemeClr val="bg1"/>
                </a:solidFill>
                <a:cs typeface="B Nazanin" panose="00000400000000000000" pitchFamily="2" charset="-78"/>
              </a:rPr>
              <a:t>الف) معیارهای اصلی انتخاب </a:t>
            </a:r>
            <a:r>
              <a:rPr lang="fa-IR" dirty="0" smtClean="0">
                <a:solidFill>
                  <a:schemeClr val="bg1"/>
                </a:solidFill>
                <a:cs typeface="B Nazanin" panose="00000400000000000000" pitchFamily="2" charset="-78"/>
              </a:rPr>
              <a:t>همسر</a:t>
            </a:r>
            <a:endParaRPr lang="fa-IR" dirty="0">
              <a:solidFill>
                <a:schemeClr val="bg1"/>
              </a:solidFill>
              <a:cs typeface="B Nazanin" panose="00000400000000000000" pitchFamily="2" charset="-78"/>
            </a:endParaRPr>
          </a:p>
          <a:p>
            <a:pPr marL="0" indent="0" algn="r">
              <a:buNone/>
            </a:pPr>
            <a:r>
              <a:rPr lang="fa-IR" dirty="0">
                <a:solidFill>
                  <a:schemeClr val="bg1"/>
                </a:solidFill>
                <a:cs typeface="B Nazanin" panose="00000400000000000000" pitchFamily="2" charset="-78"/>
              </a:rPr>
              <a:t>ب</a:t>
            </a:r>
            <a:r>
              <a:rPr lang="fa-IR" dirty="0" smtClean="0">
                <a:solidFill>
                  <a:schemeClr val="bg1"/>
                </a:solidFill>
                <a:cs typeface="B Nazanin" panose="00000400000000000000" pitchFamily="2" charset="-78"/>
              </a:rPr>
              <a:t>)  معیارهای فرعی </a:t>
            </a:r>
            <a:r>
              <a:rPr lang="fa-IR" dirty="0">
                <a:solidFill>
                  <a:schemeClr val="bg1"/>
                </a:solidFill>
                <a:cs typeface="B Nazanin" panose="00000400000000000000" pitchFamily="2" charset="-78"/>
              </a:rPr>
              <a:t>انتخاب </a:t>
            </a:r>
            <a:r>
              <a:rPr lang="fa-IR" dirty="0" smtClean="0">
                <a:solidFill>
                  <a:schemeClr val="bg1"/>
                </a:solidFill>
                <a:cs typeface="B Nazanin" panose="00000400000000000000" pitchFamily="2" charset="-78"/>
              </a:rPr>
              <a:t>همسر</a:t>
            </a:r>
          </a:p>
          <a:p>
            <a:pPr marL="0" indent="0" algn="r">
              <a:buNone/>
            </a:pPr>
            <a:endParaRPr lang="fa-IR" dirty="0" smtClean="0">
              <a:solidFill>
                <a:schemeClr val="bg1"/>
              </a:solidFill>
              <a:cs typeface="B Nazanin" panose="00000400000000000000" pitchFamily="2" charset="-78"/>
            </a:endParaRPr>
          </a:p>
          <a:p>
            <a:pPr marL="0" indent="0" algn="r">
              <a:buNone/>
            </a:pPr>
            <a:endParaRPr lang="fa-IR" dirty="0" smtClean="0"/>
          </a:p>
          <a:p>
            <a:pPr marL="0" indent="0">
              <a:buNone/>
            </a:pPr>
            <a:endParaRPr lang="en-US" dirty="0"/>
          </a:p>
        </p:txBody>
      </p:sp>
    </p:spTree>
    <p:extLst>
      <p:ext uri="{BB962C8B-B14F-4D97-AF65-F5344CB8AC3E}">
        <p14:creationId xmlns:p14="http://schemas.microsoft.com/office/powerpoint/2010/main" val="1486346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200" dirty="0" smtClean="0">
                <a:solidFill>
                  <a:schemeClr val="bg1"/>
                </a:solidFill>
                <a:cs typeface="B Nazanin" panose="00000400000000000000" pitchFamily="2" charset="-78"/>
              </a:rPr>
              <a:t> </a:t>
            </a:r>
            <a:r>
              <a:rPr lang="fa-IR" sz="3200" dirty="0">
                <a:solidFill>
                  <a:schemeClr val="bg1"/>
                </a:solidFill>
                <a:cs typeface="B Nazanin" panose="00000400000000000000" pitchFamily="2" charset="-78"/>
              </a:rPr>
              <a:t>معیارهای اصلی انتخاب همسر:</a:t>
            </a:r>
            <a:r>
              <a:rPr lang="fa-IR" dirty="0">
                <a:solidFill>
                  <a:schemeClr val="bg1"/>
                </a:solidFill>
                <a:cs typeface="B Nazanin" panose="00000400000000000000" pitchFamily="2" charset="-78"/>
              </a:rPr>
              <a:t/>
            </a:r>
            <a:br>
              <a:rPr lang="fa-IR" dirty="0">
                <a:solidFill>
                  <a:schemeClr val="bg1"/>
                </a:solidFill>
                <a:cs typeface="B Nazanin" panose="00000400000000000000" pitchFamily="2" charset="-78"/>
              </a:rPr>
            </a:br>
            <a:endParaRPr lang="en-US" dirty="0"/>
          </a:p>
        </p:txBody>
      </p:sp>
      <p:sp>
        <p:nvSpPr>
          <p:cNvPr id="3" name="Content Placeholder 2"/>
          <p:cNvSpPr>
            <a:spLocks noGrp="1"/>
          </p:cNvSpPr>
          <p:nvPr>
            <p:ph idx="1"/>
          </p:nvPr>
        </p:nvSpPr>
        <p:spPr>
          <a:xfrm>
            <a:off x="856060" y="1556792"/>
            <a:ext cx="7429499" cy="4234409"/>
          </a:xfrm>
        </p:spPr>
        <p:txBody>
          <a:bodyPr>
            <a:normAutofit/>
          </a:bodyPr>
          <a:lstStyle/>
          <a:p>
            <a:pPr marL="0" indent="0" algn="r">
              <a:buNone/>
            </a:pPr>
            <a:r>
              <a:rPr lang="fa-IR" dirty="0" smtClean="0">
                <a:solidFill>
                  <a:schemeClr val="bg1"/>
                </a:solidFill>
                <a:cs typeface="B Nazanin" panose="00000400000000000000" pitchFamily="2" charset="-78"/>
              </a:rPr>
              <a:t>1) سلامت دینی:</a:t>
            </a:r>
          </a:p>
          <a:p>
            <a:pPr marL="0" indent="0" algn="r">
              <a:buNone/>
            </a:pPr>
            <a:r>
              <a:rPr lang="fa-IR" dirty="0" smtClean="0">
                <a:solidFill>
                  <a:schemeClr val="bg1"/>
                </a:solidFill>
                <a:cs typeface="B Nazanin" panose="00000400000000000000" pitchFamily="2" charset="-78"/>
              </a:rPr>
              <a:t>حد نصاب دین داری، عامل بودن به ارکان دین مثل انجام واجبات، به جا آوردن نماز و روزه و ترک محرمات از قبیل دوری از آلودگی ها است.</a:t>
            </a:r>
          </a:p>
          <a:p>
            <a:pPr marL="0" indent="0" algn="r">
              <a:buNone/>
            </a:pPr>
            <a:r>
              <a:rPr lang="fa-IR" dirty="0" smtClean="0">
                <a:solidFill>
                  <a:schemeClr val="bg1"/>
                </a:solidFill>
                <a:cs typeface="B Nazanin" panose="00000400000000000000" pitchFamily="2" charset="-78"/>
              </a:rPr>
              <a:t>2) سلامت عقلی:</a:t>
            </a:r>
          </a:p>
          <a:p>
            <a:pPr marL="0" indent="0" algn="r">
              <a:buNone/>
            </a:pPr>
            <a:r>
              <a:rPr lang="fa-IR" dirty="0" smtClean="0">
                <a:solidFill>
                  <a:schemeClr val="bg1"/>
                </a:solidFill>
                <a:cs typeface="B Nazanin" panose="00000400000000000000" pitchFamily="2" charset="-78"/>
              </a:rPr>
              <a:t> وجود توان عقلی متناسب و هم گون میان همسران برای درک مسایل عمومی زندگی و رفتار سازگارانه ضروری است.</a:t>
            </a:r>
          </a:p>
        </p:txBody>
      </p:sp>
    </p:spTree>
    <p:extLst>
      <p:ext uri="{BB962C8B-B14F-4D97-AF65-F5344CB8AC3E}">
        <p14:creationId xmlns:p14="http://schemas.microsoft.com/office/powerpoint/2010/main" val="3366847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a:buNone/>
            </a:pPr>
            <a:r>
              <a:rPr lang="fa-IR" dirty="0" smtClean="0">
                <a:solidFill>
                  <a:schemeClr val="bg1"/>
                </a:solidFill>
                <a:cs typeface="B Nazanin" panose="00000400000000000000" pitchFamily="2" charset="-78"/>
              </a:rPr>
              <a:t>3) سلامت روان:</a:t>
            </a:r>
          </a:p>
          <a:p>
            <a:pPr marL="0" indent="0" algn="r">
              <a:buNone/>
            </a:pPr>
            <a:r>
              <a:rPr lang="fa-IR" dirty="0" smtClean="0">
                <a:solidFill>
                  <a:schemeClr val="bg1"/>
                </a:solidFill>
                <a:cs typeface="B Nazanin" panose="00000400000000000000" pitchFamily="2" charset="-78"/>
              </a:rPr>
              <a:t>عدم ابتلا به بیماری های روانی مانند افسردگی، وسواس اجباری، جنون ادواری و اختلال دو قطبی، یا اختلالات مرتبط با بدبینی و سوء ظن شدید و بی مورد یا روان پریشی و سایر اختلالات روانی مرتبط با آن جزء شرط های ضروری برای تشکیل یک زندگی سالم و متعالی است.</a:t>
            </a:r>
          </a:p>
          <a:p>
            <a:pPr marL="0" indent="0" algn="r">
              <a:buNone/>
            </a:pPr>
            <a:r>
              <a:rPr lang="fa-IR" dirty="0" smtClean="0"/>
              <a:t> </a:t>
            </a:r>
            <a:endParaRPr lang="en-US" dirty="0"/>
          </a:p>
        </p:txBody>
      </p:sp>
    </p:spTree>
    <p:extLst>
      <p:ext uri="{BB962C8B-B14F-4D97-AF65-F5344CB8AC3E}">
        <p14:creationId xmlns:p14="http://schemas.microsoft.com/office/powerpoint/2010/main" val="971262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60" y="1916833"/>
            <a:ext cx="7604372" cy="3456384"/>
          </a:xfrm>
        </p:spPr>
        <p:txBody>
          <a:bodyPr/>
          <a:lstStyle/>
          <a:p>
            <a:pPr marL="0" indent="0">
              <a:buNone/>
            </a:pPr>
            <a:endParaRPr lang="en-US" dirty="0"/>
          </a:p>
        </p:txBody>
      </p:sp>
      <p:sp>
        <p:nvSpPr>
          <p:cNvPr id="4" name="Rectangle 3"/>
          <p:cNvSpPr/>
          <p:nvPr/>
        </p:nvSpPr>
        <p:spPr>
          <a:xfrm>
            <a:off x="971600" y="2132856"/>
            <a:ext cx="7128792" cy="3046988"/>
          </a:xfrm>
          <a:prstGeom prst="rect">
            <a:avLst/>
          </a:prstGeom>
        </p:spPr>
        <p:txBody>
          <a:bodyPr wrap="square">
            <a:spAutoFit/>
          </a:bodyPr>
          <a:lstStyle/>
          <a:p>
            <a:pPr algn="r"/>
            <a:r>
              <a:rPr lang="fa-IR" sz="2400" dirty="0">
                <a:solidFill>
                  <a:schemeClr val="bg1"/>
                </a:solidFill>
                <a:cs typeface="B Nazanin" panose="00000400000000000000" pitchFamily="2" charset="-78"/>
              </a:rPr>
              <a:t>4</a:t>
            </a:r>
            <a:r>
              <a:rPr lang="fa-IR" sz="2400" dirty="0" smtClean="0">
                <a:solidFill>
                  <a:schemeClr val="bg1"/>
                </a:solidFill>
                <a:cs typeface="B Nazanin" panose="00000400000000000000" pitchFamily="2" charset="-78"/>
              </a:rPr>
              <a:t>) سلامت اخلاقی:</a:t>
            </a:r>
          </a:p>
          <a:p>
            <a:pPr algn="r"/>
            <a:endParaRPr lang="fa-IR" sz="2400" dirty="0" smtClean="0">
              <a:solidFill>
                <a:schemeClr val="bg1"/>
              </a:solidFill>
              <a:cs typeface="B Nazanin" panose="00000400000000000000" pitchFamily="2" charset="-78"/>
            </a:endParaRPr>
          </a:p>
          <a:p>
            <a:pPr algn="r"/>
            <a:r>
              <a:rPr lang="fa-IR" sz="2400" dirty="0" smtClean="0">
                <a:solidFill>
                  <a:schemeClr val="bg1"/>
                </a:solidFill>
                <a:cs typeface="B Nazanin" panose="00000400000000000000" pitchFamily="2" charset="-78"/>
              </a:rPr>
              <a:t>برخورداری از سلامت اخلاقی همواره باید مد نظر قرار گیرد. این مساله مورد توجه بزرگان دینی و امامان معصوم نیز بوده است. پیامبر اکرم (ص ) فرمودند: با کسی که اخلاق و دینش مورد پسند باشد ازدواج کنید. اگر چنین نکنید فتنه و فساد بزرگی در زمین به وجود خواهد آمد.</a:t>
            </a:r>
          </a:p>
          <a:p>
            <a:pPr algn="r"/>
            <a:endParaRPr lang="fa-IR" sz="2400" dirty="0" smtClean="0">
              <a:solidFill>
                <a:schemeClr val="bg1"/>
              </a:solidFill>
              <a:cs typeface="B Nazanin" panose="00000400000000000000" pitchFamily="2" charset="-78"/>
            </a:endParaRPr>
          </a:p>
          <a:p>
            <a:pPr algn="r"/>
            <a:r>
              <a:rPr lang="fa-IR" sz="2400" dirty="0" smtClean="0">
                <a:solidFill>
                  <a:schemeClr val="bg1"/>
                </a:solidFill>
                <a:cs typeface="B Nazanin" panose="00000400000000000000" pitchFamily="2" charset="-78"/>
              </a:rPr>
              <a:t> </a:t>
            </a:r>
            <a:endParaRPr lang="fa-IR" sz="2400" dirty="0">
              <a:solidFill>
                <a:schemeClr val="bg1"/>
              </a:solidFill>
              <a:cs typeface="B Nazanin" panose="00000400000000000000" pitchFamily="2" charset="-78"/>
            </a:endParaRPr>
          </a:p>
        </p:txBody>
      </p:sp>
    </p:spTree>
    <p:extLst>
      <p:ext uri="{BB962C8B-B14F-4D97-AF65-F5344CB8AC3E}">
        <p14:creationId xmlns:p14="http://schemas.microsoft.com/office/powerpoint/2010/main" val="3947664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844824"/>
            <a:ext cx="7429499" cy="3541714"/>
          </a:xfrm>
        </p:spPr>
        <p:txBody>
          <a:bodyPr/>
          <a:lstStyle/>
          <a:p>
            <a:pPr marL="0" indent="0" algn="r">
              <a:buNone/>
            </a:pPr>
            <a:r>
              <a:rPr lang="fa-IR" dirty="0">
                <a:solidFill>
                  <a:schemeClr val="bg1"/>
                </a:solidFill>
                <a:cs typeface="B Nazanin" panose="00000400000000000000" pitchFamily="2" charset="-78"/>
              </a:rPr>
              <a:t>5</a:t>
            </a:r>
            <a:r>
              <a:rPr lang="fa-IR" dirty="0" smtClean="0">
                <a:solidFill>
                  <a:schemeClr val="bg1"/>
                </a:solidFill>
                <a:cs typeface="B Nazanin" panose="00000400000000000000" pitchFamily="2" charset="-78"/>
              </a:rPr>
              <a:t>) اصالت خانوادگی:</a:t>
            </a:r>
          </a:p>
          <a:p>
            <a:pPr marL="0" indent="0" algn="r">
              <a:buNone/>
            </a:pPr>
            <a:r>
              <a:rPr lang="fa-IR" dirty="0" smtClean="0">
                <a:solidFill>
                  <a:schemeClr val="bg1"/>
                </a:solidFill>
                <a:cs typeface="B Nazanin" panose="00000400000000000000" pitchFamily="2" charset="-78"/>
              </a:rPr>
              <a:t>شهرت، ثروت و موقعیت اجتماعی خانواده، به مفهوم شرافت خانوادگی نیست، بلکه منظور آراسته بودن خانواده به سجایای اخلاقی، اصالت، نجابت، پاکی و تدین خانوادگی طرفین است، زیرا ازدواج با یک فرد مساوی است با پیوند با یک خانواده و فامیل و ایجاد یک نسل.</a:t>
            </a:r>
            <a:endParaRPr lang="en-US" dirty="0">
              <a:solidFill>
                <a:schemeClr val="bg1"/>
              </a:solidFill>
              <a:cs typeface="B Nazanin" panose="00000400000000000000" pitchFamily="2" charset="-78"/>
            </a:endParaRPr>
          </a:p>
        </p:txBody>
      </p:sp>
    </p:spTree>
    <p:extLst>
      <p:ext uri="{BB962C8B-B14F-4D97-AF65-F5344CB8AC3E}">
        <p14:creationId xmlns:p14="http://schemas.microsoft.com/office/powerpoint/2010/main" val="382833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200" dirty="0" smtClean="0">
                <a:solidFill>
                  <a:schemeClr val="bg1"/>
                </a:solidFill>
                <a:cs typeface="B Nazanin" panose="00000400000000000000" pitchFamily="2" charset="-78"/>
              </a:rPr>
              <a:t>معیارهای </a:t>
            </a:r>
            <a:r>
              <a:rPr lang="fa-IR" sz="3200" dirty="0">
                <a:solidFill>
                  <a:schemeClr val="bg1"/>
                </a:solidFill>
                <a:cs typeface="B Nazanin" panose="00000400000000000000" pitchFamily="2" charset="-78"/>
              </a:rPr>
              <a:t>فرعی انتخاب همسر:</a:t>
            </a:r>
            <a:r>
              <a:rPr lang="fa-IR" dirty="0"/>
              <a:t/>
            </a:r>
            <a:br>
              <a:rPr lang="fa-IR" dirty="0"/>
            </a:br>
            <a:endParaRPr lang="en-US" dirty="0"/>
          </a:p>
        </p:txBody>
      </p:sp>
      <p:sp>
        <p:nvSpPr>
          <p:cNvPr id="3" name="Content Placeholder 2"/>
          <p:cNvSpPr>
            <a:spLocks noGrp="1"/>
          </p:cNvSpPr>
          <p:nvPr>
            <p:ph idx="1"/>
          </p:nvPr>
        </p:nvSpPr>
        <p:spPr>
          <a:xfrm>
            <a:off x="856060" y="2249486"/>
            <a:ext cx="7429499" cy="4275857"/>
          </a:xfrm>
        </p:spPr>
        <p:txBody>
          <a:bodyPr>
            <a:normAutofit/>
          </a:bodyPr>
          <a:lstStyle/>
          <a:p>
            <a:pPr marL="0" indent="0" algn="r">
              <a:buNone/>
            </a:pPr>
            <a:r>
              <a:rPr lang="fa-IR" dirty="0" smtClean="0">
                <a:solidFill>
                  <a:schemeClr val="bg1"/>
                </a:solidFill>
                <a:cs typeface="B Nazanin" panose="00000400000000000000" pitchFamily="2" charset="-78"/>
              </a:rPr>
              <a:t>این دسته از معیارها از این نظر فرعی نامیده می شوند که جزء اصول نیستند و نقش اساسی در ارتباط زناشویی ندارند. افراد بر حسب معیارهای خودشان ممکن است، برخی از آنها را پذیرفته و وارد زندگی مشترک شوند و در صورت توانمندی شان، هیچ مشکل اصلی برای زندگی مشترک شان پدید نیاید.</a:t>
            </a:r>
          </a:p>
        </p:txBody>
      </p:sp>
    </p:spTree>
    <p:extLst>
      <p:ext uri="{BB962C8B-B14F-4D97-AF65-F5344CB8AC3E}">
        <p14:creationId xmlns:p14="http://schemas.microsoft.com/office/powerpoint/2010/main" val="3730334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484784"/>
            <a:ext cx="7429499" cy="3541714"/>
          </a:xfrm>
        </p:spPr>
        <p:txBody>
          <a:bodyPr>
            <a:normAutofit fontScale="85000" lnSpcReduction="10000"/>
          </a:bodyPr>
          <a:lstStyle/>
          <a:p>
            <a:pPr marL="0" indent="0" algn="r">
              <a:buNone/>
            </a:pPr>
            <a:r>
              <a:rPr lang="fa-IR" sz="2800" dirty="0" smtClean="0">
                <a:solidFill>
                  <a:schemeClr val="bg1"/>
                </a:solidFill>
                <a:cs typeface="B Nazanin" panose="00000400000000000000" pitchFamily="2" charset="-78"/>
              </a:rPr>
              <a:t>1</a:t>
            </a:r>
            <a:r>
              <a:rPr lang="fa-IR" sz="2600" dirty="0" smtClean="0">
                <a:solidFill>
                  <a:schemeClr val="bg1"/>
                </a:solidFill>
                <a:cs typeface="B Nazanin" panose="00000400000000000000" pitchFamily="2" charset="-78"/>
              </a:rPr>
              <a:t>) </a:t>
            </a:r>
            <a:r>
              <a:rPr lang="fa-IR" sz="2600" dirty="0">
                <a:solidFill>
                  <a:schemeClr val="bg1"/>
                </a:solidFill>
                <a:cs typeface="B Nazanin" panose="00000400000000000000" pitchFamily="2" charset="-78"/>
              </a:rPr>
              <a:t>زیبایی </a:t>
            </a:r>
            <a:r>
              <a:rPr lang="fa-IR" sz="2600" dirty="0" smtClean="0">
                <a:solidFill>
                  <a:schemeClr val="bg1"/>
                </a:solidFill>
                <a:cs typeface="B Nazanin" panose="00000400000000000000" pitchFamily="2" charset="-78"/>
              </a:rPr>
              <a:t>ظاهری:</a:t>
            </a:r>
          </a:p>
          <a:p>
            <a:pPr marL="0" indent="0" algn="r">
              <a:buNone/>
            </a:pPr>
            <a:r>
              <a:rPr lang="fa-IR" sz="2600" dirty="0" smtClean="0">
                <a:solidFill>
                  <a:schemeClr val="bg1"/>
                </a:solidFill>
                <a:cs typeface="B Nazanin" panose="00000400000000000000" pitchFamily="2" charset="-78"/>
              </a:rPr>
              <a:t>زیبایی و تناسب هر چه بیشتر اندام از جمه نعماتی است که خداوند به صورت کم و بیش به افراد عطا نموده است اما به تنهایی نمی تواند ملاک مهمی برای ازدواج موفق تلقی شود.</a:t>
            </a:r>
          </a:p>
          <a:p>
            <a:pPr marL="0" indent="0" algn="r">
              <a:buNone/>
            </a:pPr>
            <a:r>
              <a:rPr lang="fa-IR" sz="2600" dirty="0" smtClean="0">
                <a:solidFill>
                  <a:schemeClr val="bg1"/>
                </a:solidFill>
                <a:cs typeface="B Nazanin" panose="00000400000000000000" pitchFamily="2" charset="-78"/>
              </a:rPr>
              <a:t>نباید از نظر دور داشت که هر چند جذابیت ظاهری می تواند زمینه مناسبی برای آشنایی و انتخاب اولیه باشد، اما الزاما موجب پایداری ازدواج و احساس رضایت همیشگی از زندگی مشترک نخواهد بود. به همین دلیل باید به سایر عواملی که در تشکیل یک زندگی مشترک پایدار نقش مهم تری دارند، توجه بیشتری مبذول داشت.</a:t>
            </a:r>
            <a:endParaRPr lang="fa-IR" sz="2600" dirty="0">
              <a:solidFill>
                <a:schemeClr val="bg1"/>
              </a:solidFill>
              <a:cs typeface="B Nazanin" panose="00000400000000000000" pitchFamily="2" charset="-78"/>
            </a:endParaRPr>
          </a:p>
        </p:txBody>
      </p:sp>
    </p:spTree>
    <p:extLst>
      <p:ext uri="{BB962C8B-B14F-4D97-AF65-F5344CB8AC3E}">
        <p14:creationId xmlns:p14="http://schemas.microsoft.com/office/powerpoint/2010/main" val="261225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60" y="404664"/>
            <a:ext cx="7460356" cy="5386537"/>
          </a:xfrm>
        </p:spPr>
        <p:txBody>
          <a:bodyPr>
            <a:normAutofit fontScale="92500" lnSpcReduction="10000"/>
          </a:bodyPr>
          <a:lstStyle/>
          <a:p>
            <a:pPr marL="0" indent="0" algn="r">
              <a:buNone/>
            </a:pPr>
            <a:r>
              <a:rPr lang="fa-IR" dirty="0" smtClean="0">
                <a:solidFill>
                  <a:schemeClr val="bg1"/>
                </a:solidFill>
                <a:cs typeface="B Nazanin" panose="00000400000000000000" pitchFamily="2" charset="-78"/>
              </a:rPr>
              <a:t>2) </a:t>
            </a:r>
            <a:r>
              <a:rPr lang="fa-IR" dirty="0">
                <a:solidFill>
                  <a:schemeClr val="bg1"/>
                </a:solidFill>
                <a:cs typeface="B Nazanin" panose="00000400000000000000" pitchFamily="2" charset="-78"/>
              </a:rPr>
              <a:t>همسان همسری:</a:t>
            </a:r>
          </a:p>
          <a:p>
            <a:pPr marL="0" indent="0" algn="r">
              <a:buNone/>
            </a:pPr>
            <a:r>
              <a:rPr lang="fa-IR" dirty="0">
                <a:solidFill>
                  <a:schemeClr val="bg1"/>
                </a:solidFill>
                <a:cs typeface="B Nazanin" panose="00000400000000000000" pitchFamily="2" charset="-78"/>
              </a:rPr>
              <a:t>یکی از مباحث مهم در همسر گزینی، همسان بودن زوجین است. واژه کفو به معنای شبیه و مانند است و در مساله ازدواج تا حدی باید از نظر ظاهر و باطن بین دختر و پسر شباهت وجود داشته باشد. این امر مورد تایید دین و علم قرار گرفته است</a:t>
            </a:r>
            <a:r>
              <a:rPr lang="fa-IR" dirty="0" smtClean="0">
                <a:solidFill>
                  <a:schemeClr val="bg1"/>
                </a:solidFill>
                <a:cs typeface="B Nazanin" panose="00000400000000000000" pitchFamily="2" charset="-78"/>
              </a:rPr>
              <a:t>.</a:t>
            </a:r>
          </a:p>
          <a:p>
            <a:pPr marL="0" indent="0" algn="r">
              <a:buNone/>
            </a:pPr>
            <a:r>
              <a:rPr lang="fa-IR" dirty="0" smtClean="0">
                <a:solidFill>
                  <a:schemeClr val="bg1"/>
                </a:solidFill>
                <a:cs typeface="B Nazanin" panose="00000400000000000000" pitchFamily="2" charset="-78"/>
              </a:rPr>
              <a:t>سایر معیارهای فرعی انتخاب همسر:</a:t>
            </a:r>
          </a:p>
          <a:p>
            <a:pPr marL="0" indent="0" algn="r">
              <a:buNone/>
            </a:pPr>
            <a:r>
              <a:rPr lang="fa-IR" dirty="0" smtClean="0">
                <a:solidFill>
                  <a:schemeClr val="bg1"/>
                </a:solidFill>
                <a:cs typeface="B Nazanin" panose="00000400000000000000" pitchFamily="2" charset="-78"/>
              </a:rPr>
              <a:t>3) سطح هوشی و شناختی</a:t>
            </a:r>
          </a:p>
          <a:p>
            <a:pPr marL="0" indent="0" algn="r">
              <a:buNone/>
            </a:pPr>
            <a:r>
              <a:rPr lang="fa-IR" sz="2600" dirty="0" smtClean="0">
                <a:solidFill>
                  <a:schemeClr val="bg1"/>
                </a:solidFill>
                <a:cs typeface="B Nazanin" panose="00000400000000000000" pitchFamily="2" charset="-78"/>
              </a:rPr>
              <a:t>4) </a:t>
            </a:r>
            <a:r>
              <a:rPr lang="fa-IR" sz="2600" dirty="0">
                <a:solidFill>
                  <a:schemeClr val="bg1"/>
                </a:solidFill>
                <a:cs typeface="B Nazanin" panose="00000400000000000000" pitchFamily="2" charset="-78"/>
              </a:rPr>
              <a:t>سلامت جسمانی</a:t>
            </a:r>
          </a:p>
          <a:p>
            <a:pPr marL="0" indent="0" algn="r">
              <a:buNone/>
            </a:pPr>
            <a:r>
              <a:rPr lang="fa-IR" sz="2600" dirty="0">
                <a:solidFill>
                  <a:schemeClr val="bg1"/>
                </a:solidFill>
                <a:cs typeface="B Nazanin" panose="00000400000000000000" pitchFamily="2" charset="-78"/>
              </a:rPr>
              <a:t>5) وضعیت اجتماعی و فرهنگی</a:t>
            </a:r>
          </a:p>
          <a:p>
            <a:pPr marL="0" indent="0" algn="r">
              <a:buNone/>
            </a:pPr>
            <a:r>
              <a:rPr lang="fa-IR" sz="2600" dirty="0">
                <a:solidFill>
                  <a:schemeClr val="bg1"/>
                </a:solidFill>
                <a:cs typeface="B Nazanin" panose="00000400000000000000" pitchFamily="2" charset="-78"/>
              </a:rPr>
              <a:t>6) وضعیت قومی و نژادی</a:t>
            </a:r>
          </a:p>
          <a:p>
            <a:pPr marL="0" indent="0" algn="r">
              <a:buNone/>
            </a:pPr>
            <a:r>
              <a:rPr lang="fa-IR" sz="2600" dirty="0">
                <a:solidFill>
                  <a:schemeClr val="bg1"/>
                </a:solidFill>
                <a:cs typeface="B Nazanin" panose="00000400000000000000" pitchFamily="2" charset="-78"/>
              </a:rPr>
              <a:t>7) وضعیت اقتصادی</a:t>
            </a:r>
          </a:p>
          <a:p>
            <a:pPr marL="0" indent="0" algn="r">
              <a:buNone/>
            </a:pPr>
            <a:r>
              <a:rPr lang="fa-IR" sz="2600" dirty="0">
                <a:solidFill>
                  <a:schemeClr val="bg1"/>
                </a:solidFill>
                <a:cs typeface="B Nazanin" panose="00000400000000000000" pitchFamily="2" charset="-78"/>
              </a:rPr>
              <a:t>8</a:t>
            </a:r>
            <a:r>
              <a:rPr lang="fa-IR" sz="2600">
                <a:solidFill>
                  <a:schemeClr val="bg1"/>
                </a:solidFill>
                <a:cs typeface="B Nazanin" panose="00000400000000000000" pitchFamily="2" charset="-78"/>
              </a:rPr>
              <a:t>) </a:t>
            </a:r>
            <a:r>
              <a:rPr lang="fa-IR" sz="2600" smtClean="0">
                <a:solidFill>
                  <a:schemeClr val="bg1"/>
                </a:solidFill>
                <a:cs typeface="B Nazanin" panose="00000400000000000000" pitchFamily="2" charset="-78"/>
              </a:rPr>
              <a:t>وضعیت </a:t>
            </a:r>
            <a:r>
              <a:rPr lang="fa-IR" sz="2600" dirty="0">
                <a:solidFill>
                  <a:schemeClr val="bg1"/>
                </a:solidFill>
                <a:cs typeface="B Nazanin" panose="00000400000000000000" pitchFamily="2" charset="-78"/>
              </a:rPr>
              <a:t>مذهبی و دین داری و....</a:t>
            </a:r>
            <a:endParaRPr lang="en-US" sz="2600" dirty="0">
              <a:solidFill>
                <a:schemeClr val="bg1"/>
              </a:solidFill>
              <a:cs typeface="B Nazanin" panose="00000400000000000000" pitchFamily="2" charset="-78"/>
            </a:endParaRPr>
          </a:p>
          <a:p>
            <a:pPr marL="0" indent="0" algn="r">
              <a:buNone/>
            </a:pPr>
            <a:endParaRPr lang="en-US" sz="2600" dirty="0">
              <a:solidFill>
                <a:schemeClr val="bg1"/>
              </a:solidFill>
              <a:cs typeface="B Nazanin" panose="00000400000000000000" pitchFamily="2" charset="-78"/>
            </a:endParaRPr>
          </a:p>
        </p:txBody>
      </p:sp>
    </p:spTree>
    <p:extLst>
      <p:ext uri="{BB962C8B-B14F-4D97-AF65-F5344CB8AC3E}">
        <p14:creationId xmlns:p14="http://schemas.microsoft.com/office/powerpoint/2010/main" val="3506501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60" y="2708919"/>
            <a:ext cx="7429499" cy="1224137"/>
          </a:xfrm>
        </p:spPr>
        <p:txBody>
          <a:bodyPr/>
          <a:lstStyle/>
          <a:p>
            <a:pPr marL="0" indent="0" algn="ctr">
              <a:buNone/>
            </a:pPr>
            <a:r>
              <a:rPr lang="fa-IR" sz="3600" b="1" dirty="0">
                <a:solidFill>
                  <a:schemeClr val="bg1"/>
                </a:solidFill>
                <a:cs typeface="B Nazanin" panose="00000400000000000000" pitchFamily="2" charset="-78"/>
              </a:rPr>
              <a:t>آسیب های قبل از ازدواج</a:t>
            </a:r>
            <a:endParaRPr lang="en-US" sz="3600" b="1" dirty="0"/>
          </a:p>
          <a:p>
            <a:pPr marL="0" indent="0" algn="r">
              <a:buNone/>
            </a:pPr>
            <a:endParaRPr lang="en-US" dirty="0"/>
          </a:p>
        </p:txBody>
      </p:sp>
    </p:spTree>
    <p:extLst>
      <p:ext uri="{BB962C8B-B14F-4D97-AF65-F5344CB8AC3E}">
        <p14:creationId xmlns:p14="http://schemas.microsoft.com/office/powerpoint/2010/main" val="635832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650242"/>
          </a:xfrm>
        </p:spPr>
        <p:txBody>
          <a:bodyPr>
            <a:normAutofit/>
          </a:bodyPr>
          <a:lstStyle/>
          <a:p>
            <a:pPr algn="ctr"/>
            <a:r>
              <a:rPr lang="fa-IR" sz="2400" dirty="0">
                <a:solidFill>
                  <a:schemeClr val="bg1"/>
                </a:solidFill>
                <a:cs typeface="B Nazanin" panose="00000400000000000000" pitchFamily="2" charset="-78"/>
              </a:rPr>
              <a:t>چگونه </a:t>
            </a:r>
            <a:r>
              <a:rPr lang="fa-IR" sz="2400" dirty="0" smtClean="0">
                <a:solidFill>
                  <a:schemeClr val="bg1"/>
                </a:solidFill>
                <a:cs typeface="B Nazanin" panose="00000400000000000000" pitchFamily="2" charset="-78"/>
              </a:rPr>
              <a:t>گرفتار آسیب </a:t>
            </a:r>
            <a:r>
              <a:rPr lang="fa-IR" sz="2400" dirty="0">
                <a:solidFill>
                  <a:schemeClr val="bg1"/>
                </a:solidFill>
                <a:cs typeface="B Nazanin" panose="00000400000000000000" pitchFamily="2" charset="-78"/>
              </a:rPr>
              <a:t>ها می شویم؟</a:t>
            </a:r>
            <a:endParaRPr lang="en-US" sz="2400" dirty="0">
              <a:solidFill>
                <a:schemeClr val="bg1"/>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9897462"/>
              </p:ext>
            </p:extLst>
          </p:nvPr>
        </p:nvGraphicFramePr>
        <p:xfrm>
          <a:off x="179512" y="764704"/>
          <a:ext cx="856895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308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1835696" y="3244334"/>
            <a:ext cx="5400599" cy="769441"/>
          </a:xfrm>
          <a:prstGeom prst="rect">
            <a:avLst/>
          </a:prstGeom>
        </p:spPr>
        <p:txBody>
          <a:bodyPr wrap="square">
            <a:spAutoFit/>
          </a:bodyPr>
          <a:lstStyle/>
          <a:p>
            <a:pPr algn="ctr"/>
            <a:r>
              <a:rPr lang="fa-IR" sz="4400" b="1" dirty="0">
                <a:solidFill>
                  <a:schemeClr val="bg1"/>
                </a:solidFill>
                <a:cs typeface="B Titr" panose="00000700000000000000" pitchFamily="2" charset="-78"/>
              </a:rPr>
              <a:t>ازدواج </a:t>
            </a:r>
            <a:r>
              <a:rPr lang="fa-IR" sz="4400" b="1" dirty="0" smtClean="0">
                <a:solidFill>
                  <a:schemeClr val="bg1"/>
                </a:solidFill>
                <a:cs typeface="B Titr" panose="00000700000000000000" pitchFamily="2" charset="-78"/>
              </a:rPr>
              <a:t>سالم </a:t>
            </a:r>
            <a:r>
              <a:rPr lang="fa-IR" sz="4400" b="1" dirty="0">
                <a:solidFill>
                  <a:schemeClr val="bg1"/>
                </a:solidFill>
                <a:cs typeface="B Titr" panose="00000700000000000000" pitchFamily="2" charset="-78"/>
              </a:rPr>
              <a:t>در جوانان</a:t>
            </a:r>
            <a:endParaRPr lang="en-US" sz="4400" dirty="0">
              <a:cs typeface="B Titr" panose="00000700000000000000" pitchFamily="2" charset="-78"/>
            </a:endParaRPr>
          </a:p>
        </p:txBody>
      </p:sp>
    </p:spTree>
    <p:extLst>
      <p:ext uri="{BB962C8B-B14F-4D97-AF65-F5344CB8AC3E}">
        <p14:creationId xmlns:p14="http://schemas.microsoft.com/office/powerpoint/2010/main" val="676512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1082290"/>
          </a:xfrm>
        </p:spPr>
        <p:txBody>
          <a:bodyPr>
            <a:normAutofit/>
          </a:bodyPr>
          <a:lstStyle/>
          <a:p>
            <a:pPr algn="r"/>
            <a:r>
              <a:rPr lang="fa-IR" sz="3200" dirty="0">
                <a:solidFill>
                  <a:schemeClr val="bg1"/>
                </a:solidFill>
                <a:cs typeface="B Nazanin" panose="00000400000000000000" pitchFamily="2" charset="-78"/>
              </a:rPr>
              <a:t>چگونه گرفتارآسیب ها می شویم؟</a:t>
            </a:r>
            <a:endParaRPr lang="en-US" sz="3200" dirty="0">
              <a:solidFill>
                <a:schemeClr val="bg1"/>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1100200"/>
              </p:ext>
            </p:extLst>
          </p:nvPr>
        </p:nvGraphicFramePr>
        <p:xfrm>
          <a:off x="323528" y="1484784"/>
          <a:ext cx="8352927"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1834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6060" y="116632"/>
            <a:ext cx="7429499" cy="1080120"/>
          </a:xfrm>
        </p:spPr>
        <p:txBody>
          <a:bodyPr>
            <a:normAutofit/>
          </a:bodyPr>
          <a:lstStyle/>
          <a:p>
            <a:pPr algn="ctr"/>
            <a:r>
              <a:rPr lang="fa-IR" sz="3200" dirty="0">
                <a:solidFill>
                  <a:schemeClr val="bg1"/>
                </a:solidFill>
                <a:cs typeface="B Nazanin" panose="00000400000000000000" pitchFamily="2" charset="-78"/>
              </a:rPr>
              <a:t>نسخه دین برای مقابله </a:t>
            </a:r>
            <a:r>
              <a:rPr lang="fa-IR" sz="3200" dirty="0" smtClean="0">
                <a:solidFill>
                  <a:schemeClr val="bg1"/>
                </a:solidFill>
                <a:cs typeface="B Nazanin" panose="00000400000000000000" pitchFamily="2" charset="-78"/>
              </a:rPr>
              <a:t>با آسیب </a:t>
            </a:r>
            <a:r>
              <a:rPr lang="fa-IR" sz="3200" dirty="0">
                <a:solidFill>
                  <a:schemeClr val="bg1"/>
                </a:solidFill>
                <a:cs typeface="B Nazanin" panose="00000400000000000000" pitchFamily="2" charset="-78"/>
              </a:rPr>
              <a:t>ها</a:t>
            </a:r>
            <a:endParaRPr lang="en-US" sz="3200" dirty="0">
              <a:solidFill>
                <a:schemeClr val="bg1"/>
              </a:solidFill>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9409913"/>
              </p:ext>
            </p:extLst>
          </p:nvPr>
        </p:nvGraphicFramePr>
        <p:xfrm>
          <a:off x="855663" y="1412776"/>
          <a:ext cx="74295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9384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429499" cy="1010282"/>
          </a:xfrm>
        </p:spPr>
        <p:txBody>
          <a:bodyPr>
            <a:normAutofit/>
          </a:bodyPr>
          <a:lstStyle/>
          <a:p>
            <a:pPr algn="ctr"/>
            <a:r>
              <a:rPr lang="fa-IR" sz="3200" b="1" dirty="0" smtClean="0">
                <a:solidFill>
                  <a:schemeClr val="bg1"/>
                </a:solidFill>
                <a:cs typeface="B Nazanin" panose="00000400000000000000" pitchFamily="2" charset="-78"/>
              </a:rPr>
              <a:t>12 نیاز صمیمیت در ازدواج</a:t>
            </a:r>
            <a:endParaRPr lang="en-US" sz="3200" b="1" dirty="0">
              <a:solidFill>
                <a:schemeClr val="bg1"/>
              </a:solidFill>
              <a:cs typeface="B Nazanin" panose="00000400000000000000" pitchFamily="2" charset="-78"/>
            </a:endParaRPr>
          </a:p>
        </p:txBody>
      </p:sp>
      <p:sp>
        <p:nvSpPr>
          <p:cNvPr id="3" name="Content Placeholder 2"/>
          <p:cNvSpPr>
            <a:spLocks noGrp="1"/>
          </p:cNvSpPr>
          <p:nvPr>
            <p:ph idx="1"/>
          </p:nvPr>
        </p:nvSpPr>
        <p:spPr>
          <a:xfrm>
            <a:off x="179512" y="1052736"/>
            <a:ext cx="8712968" cy="5544616"/>
          </a:xfrm>
        </p:spPr>
        <p:txBody>
          <a:bodyPr>
            <a:normAutofit/>
          </a:bodyPr>
          <a:lstStyle/>
          <a:p>
            <a:pPr marL="0" indent="0" algn="r">
              <a:buNone/>
            </a:pPr>
            <a:r>
              <a:rPr lang="ar-SA" dirty="0">
                <a:solidFill>
                  <a:schemeClr val="bg1"/>
                </a:solidFill>
                <a:cs typeface="B Nazanin" panose="00000400000000000000" pitchFamily="2" charset="-78"/>
              </a:rPr>
              <a:t>بیایید 12 رکن مهم برای صمیمیت در ازدواج را با هم مرور </a:t>
            </a:r>
            <a:r>
              <a:rPr lang="ar-SA" dirty="0" smtClean="0">
                <a:solidFill>
                  <a:schemeClr val="bg1"/>
                </a:solidFill>
                <a:cs typeface="B Nazanin" panose="00000400000000000000" pitchFamily="2" charset="-78"/>
              </a:rPr>
              <a:t>کنی</a:t>
            </a:r>
            <a:r>
              <a:rPr lang="fa-IR" dirty="0" smtClean="0">
                <a:solidFill>
                  <a:schemeClr val="bg1"/>
                </a:solidFill>
                <a:cs typeface="B Nazanin" panose="00000400000000000000" pitchFamily="2" charset="-78"/>
              </a:rPr>
              <a:t>م:</a:t>
            </a:r>
          </a:p>
          <a:p>
            <a:pPr marL="0" indent="0" algn="r">
              <a:buNone/>
            </a:pPr>
            <a:r>
              <a:rPr lang="fa-IR" dirty="0" smtClean="0">
                <a:solidFill>
                  <a:schemeClr val="bg1"/>
                </a:solidFill>
                <a:cs typeface="B Nazanin" panose="00000400000000000000" pitchFamily="2" charset="-78"/>
              </a:rPr>
              <a:t>1- جنسی: لذت بردن از رابطه جنسی سالم و لذت بخش</a:t>
            </a:r>
          </a:p>
          <a:p>
            <a:pPr marL="0" indent="0" algn="r">
              <a:buNone/>
            </a:pPr>
            <a:r>
              <a:rPr lang="fa-IR" dirty="0" smtClean="0">
                <a:solidFill>
                  <a:schemeClr val="bg1"/>
                </a:solidFill>
                <a:cs typeface="B Nazanin" panose="00000400000000000000" pitchFamily="2" charset="-78"/>
              </a:rPr>
              <a:t>2- روحی: داشتن اهداف، ایده ها، هنجارها و تجربیات روحی مشترک</a:t>
            </a:r>
          </a:p>
          <a:p>
            <a:pPr marL="0" indent="0" algn="r">
              <a:buNone/>
            </a:pPr>
            <a:r>
              <a:rPr lang="fa-IR" dirty="0" smtClean="0">
                <a:solidFill>
                  <a:schemeClr val="bg1"/>
                </a:solidFill>
                <a:cs typeface="B Nazanin" panose="00000400000000000000" pitchFamily="2" charset="-78"/>
              </a:rPr>
              <a:t>3- عقلانی: توانایی در میان گذاشتن ایده ها، هنجارها، اهداف و تفکرات بدون احساس بد و خود کم بینی</a:t>
            </a:r>
          </a:p>
          <a:p>
            <a:pPr marL="0" indent="0" algn="r">
              <a:buNone/>
            </a:pPr>
            <a:r>
              <a:rPr lang="fa-IR" dirty="0" smtClean="0">
                <a:solidFill>
                  <a:schemeClr val="bg1"/>
                </a:solidFill>
                <a:cs typeface="B Nazanin" panose="00000400000000000000" pitchFamily="2" charset="-78"/>
              </a:rPr>
              <a:t>4- احساسی: توانایی درک و پذیرفتن احساس همسر، همچنین به زبان آوردن احساس خود بدون ترس و نگرانی</a:t>
            </a:r>
            <a:endParaRPr lang="en-US" dirty="0" smtClean="0">
              <a:solidFill>
                <a:schemeClr val="bg1"/>
              </a:solidFill>
              <a:cs typeface="B Nazanin" panose="00000400000000000000" pitchFamily="2" charset="-78"/>
            </a:endParaRPr>
          </a:p>
          <a:p>
            <a:pPr marL="0" lvl="0" indent="0" algn="r">
              <a:buNone/>
            </a:pPr>
            <a:r>
              <a:rPr lang="fa-IR" dirty="0">
                <a:solidFill>
                  <a:prstClr val="black"/>
                </a:solidFill>
                <a:cs typeface="B Nazanin" panose="00000400000000000000" pitchFamily="2" charset="-78"/>
              </a:rPr>
              <a:t>5- کاری: توانایی تقسیم کار و به اشتراک گذاشتن مسئولیت ها و پذیرش توانایی ها و مهارت های همسر</a:t>
            </a:r>
          </a:p>
          <a:p>
            <a:pPr marL="0" indent="0" algn="r">
              <a:buNone/>
            </a:pPr>
            <a:endParaRPr lang="en-US" dirty="0">
              <a:solidFill>
                <a:schemeClr val="bg1"/>
              </a:solidFill>
              <a:cs typeface="B Nazanin" panose="00000400000000000000" pitchFamily="2" charset="-78"/>
            </a:endParaRPr>
          </a:p>
        </p:txBody>
      </p:sp>
    </p:spTree>
    <p:extLst>
      <p:ext uri="{BB962C8B-B14F-4D97-AF65-F5344CB8AC3E}">
        <p14:creationId xmlns:p14="http://schemas.microsoft.com/office/powerpoint/2010/main" val="113104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28800"/>
            <a:ext cx="7992888" cy="4162401"/>
          </a:xfrm>
        </p:spPr>
        <p:txBody>
          <a:bodyPr>
            <a:normAutofit fontScale="85000" lnSpcReduction="20000"/>
          </a:bodyPr>
          <a:lstStyle/>
          <a:p>
            <a:pPr marL="0" lvl="0" indent="0" algn="r">
              <a:buNone/>
            </a:pPr>
            <a:r>
              <a:rPr lang="fa-IR" dirty="0">
                <a:solidFill>
                  <a:prstClr val="black"/>
                </a:solidFill>
                <a:cs typeface="B Nazanin" panose="00000400000000000000" pitchFamily="2" charset="-78"/>
              </a:rPr>
              <a:t>6- خلاقیت: توانایی ارایه پیشنهادهای خلاق و تجربه کردن روش های متفاوت و نو برای انجام </a:t>
            </a:r>
            <a:r>
              <a:rPr lang="fa-IR" dirty="0" smtClean="0">
                <a:solidFill>
                  <a:prstClr val="black"/>
                </a:solidFill>
                <a:cs typeface="B Nazanin" panose="00000400000000000000" pitchFamily="2" charset="-78"/>
              </a:rPr>
              <a:t>کارها</a:t>
            </a:r>
            <a:endParaRPr lang="en-US" dirty="0">
              <a:solidFill>
                <a:schemeClr val="bg1"/>
              </a:solidFill>
              <a:cs typeface="B Nazanin" panose="00000400000000000000" pitchFamily="2" charset="-78"/>
            </a:endParaRPr>
          </a:p>
          <a:p>
            <a:pPr marL="0" indent="0" algn="r">
              <a:buNone/>
            </a:pPr>
            <a:r>
              <a:rPr lang="fa-IR" dirty="0">
                <a:solidFill>
                  <a:schemeClr val="bg1"/>
                </a:solidFill>
                <a:cs typeface="B Nazanin" panose="00000400000000000000" pitchFamily="2" charset="-78"/>
              </a:rPr>
              <a:t>7</a:t>
            </a:r>
            <a:r>
              <a:rPr lang="fa-IR" dirty="0" smtClean="0">
                <a:solidFill>
                  <a:schemeClr val="bg1"/>
                </a:solidFill>
                <a:cs typeface="B Nazanin" panose="00000400000000000000" pitchFamily="2" charset="-78"/>
              </a:rPr>
              <a:t>- تعهد: پایبندی به رابطه ازدواج و ارزش قائل شدن برای یکدیگر</a:t>
            </a:r>
          </a:p>
          <a:p>
            <a:pPr marL="0" indent="0" algn="r">
              <a:buNone/>
            </a:pPr>
            <a:r>
              <a:rPr lang="fa-IR" dirty="0" smtClean="0">
                <a:solidFill>
                  <a:schemeClr val="bg1"/>
                </a:solidFill>
                <a:cs typeface="B Nazanin" panose="00000400000000000000" pitchFamily="2" charset="-78"/>
              </a:rPr>
              <a:t>8- اجتماعی: لذت بردن از میهمانی و میهمان نوازی و مشارکت در فعالیت های مذهبی و اجتماعی</a:t>
            </a:r>
          </a:p>
          <a:p>
            <a:pPr marL="0" indent="0" algn="r">
              <a:buNone/>
            </a:pPr>
            <a:r>
              <a:rPr lang="fa-IR" dirty="0" smtClean="0">
                <a:solidFill>
                  <a:schemeClr val="bg1"/>
                </a:solidFill>
                <a:cs typeface="B Nazanin" panose="00000400000000000000" pitchFamily="2" charset="-78"/>
              </a:rPr>
              <a:t>9- تفریح: توانایی تفریح و سرگرمی با یکدیگر</a:t>
            </a:r>
          </a:p>
          <a:p>
            <a:pPr marL="0" lvl="0" indent="0" algn="r">
              <a:buNone/>
            </a:pPr>
            <a:r>
              <a:rPr lang="fa-IR" dirty="0">
                <a:solidFill>
                  <a:prstClr val="black"/>
                </a:solidFill>
                <a:cs typeface="B Nazanin" panose="00000400000000000000" pitchFamily="2" charset="-78"/>
              </a:rPr>
              <a:t>10-</a:t>
            </a:r>
            <a:r>
              <a:rPr lang="fa-IR" dirty="0">
                <a:solidFill>
                  <a:prstClr val="white"/>
                </a:solidFill>
              </a:rPr>
              <a:t> </a:t>
            </a:r>
            <a:r>
              <a:rPr lang="fa-IR" dirty="0">
                <a:solidFill>
                  <a:prstClr val="black"/>
                </a:solidFill>
                <a:cs typeface="B Nazanin" panose="00000400000000000000" pitchFamily="2" charset="-78"/>
              </a:rPr>
              <a:t>تضاد: پذیرش تفاوت ها و از میان برداشتن تضادها</a:t>
            </a:r>
          </a:p>
          <a:p>
            <a:pPr marL="0" lvl="0" indent="0" algn="r">
              <a:buNone/>
            </a:pPr>
            <a:r>
              <a:rPr lang="fa-IR" dirty="0">
                <a:solidFill>
                  <a:prstClr val="black"/>
                </a:solidFill>
                <a:cs typeface="B Nazanin" panose="00000400000000000000" pitchFamily="2" charset="-78"/>
              </a:rPr>
              <a:t>11- زیبایی شناسی: در میان گذاشتن تجربیات با یکدیگر درباره زیبایی، طبیعت، هنر، ادبیات و موسیقی</a:t>
            </a:r>
          </a:p>
          <a:p>
            <a:pPr marL="0" lvl="0" indent="0" algn="r">
              <a:buNone/>
            </a:pPr>
            <a:r>
              <a:rPr lang="fa-IR" dirty="0">
                <a:solidFill>
                  <a:prstClr val="black"/>
                </a:solidFill>
                <a:cs typeface="B Nazanin" panose="00000400000000000000" pitchFamily="2" charset="-78"/>
              </a:rPr>
              <a:t>12- ارتباط موثر: بیان امیدها، رویاها، اهداف، تمایلات و ترس ها</a:t>
            </a:r>
            <a:endParaRPr lang="en-US" dirty="0">
              <a:solidFill>
                <a:prstClr val="black"/>
              </a:solidFill>
              <a:cs typeface="B Nazanin" panose="00000400000000000000" pitchFamily="2" charset="-78"/>
            </a:endParaRPr>
          </a:p>
          <a:p>
            <a:pPr marL="0" indent="0" algn="r">
              <a:buNone/>
            </a:pPr>
            <a:endParaRPr lang="fa-IR" dirty="0" smtClean="0">
              <a:solidFill>
                <a:schemeClr val="bg1"/>
              </a:solidFill>
              <a:cs typeface="B Nazanin" panose="00000400000000000000" pitchFamily="2" charset="-78"/>
            </a:endParaRPr>
          </a:p>
          <a:p>
            <a:pPr marL="0" indent="0" algn="r">
              <a:buNone/>
            </a:pPr>
            <a:r>
              <a:rPr lang="fa-IR" dirty="0" smtClean="0"/>
              <a:t> </a:t>
            </a:r>
            <a:endParaRPr lang="en-US" dirty="0"/>
          </a:p>
        </p:txBody>
      </p:sp>
    </p:spTree>
    <p:extLst>
      <p:ext uri="{BB962C8B-B14F-4D97-AF65-F5344CB8AC3E}">
        <p14:creationId xmlns:p14="http://schemas.microsoft.com/office/powerpoint/2010/main" val="1279879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solidFill>
                  <a:schemeClr val="bg1"/>
                </a:solidFill>
                <a:cs typeface="B Nazanin" panose="00000400000000000000" pitchFamily="2" charset="-78"/>
              </a:rPr>
              <a:t>پرهیز از باورهای نادرست در ازدواج</a:t>
            </a:r>
            <a:endParaRPr lang="en-US" sz="3200" dirty="0">
              <a:solidFill>
                <a:schemeClr val="bg1"/>
              </a:solidFill>
              <a:cs typeface="B Nazanin" panose="00000400000000000000" pitchFamily="2" charset="-78"/>
            </a:endParaRPr>
          </a:p>
        </p:txBody>
      </p:sp>
      <p:sp>
        <p:nvSpPr>
          <p:cNvPr id="3" name="Content Placeholder 2"/>
          <p:cNvSpPr>
            <a:spLocks noGrp="1"/>
          </p:cNvSpPr>
          <p:nvPr>
            <p:ph idx="1"/>
          </p:nvPr>
        </p:nvSpPr>
        <p:spPr/>
        <p:txBody>
          <a:bodyPr>
            <a:normAutofit fontScale="92500"/>
          </a:bodyPr>
          <a:lstStyle/>
          <a:p>
            <a:pPr marL="0" indent="0" algn="r">
              <a:buNone/>
            </a:pPr>
            <a:r>
              <a:rPr lang="ar-SA" dirty="0">
                <a:solidFill>
                  <a:srgbClr val="FF0000"/>
                </a:solidFill>
                <a:cs typeface="B Nazanin" panose="00000400000000000000" pitchFamily="2" charset="-78"/>
              </a:rPr>
              <a:t>باور </a:t>
            </a:r>
            <a:r>
              <a:rPr lang="ar-SA" dirty="0" smtClean="0">
                <a:solidFill>
                  <a:srgbClr val="FF0000"/>
                </a:solidFill>
                <a:cs typeface="B Nazanin" panose="00000400000000000000" pitchFamily="2" charset="-78"/>
              </a:rPr>
              <a:t>نادرست</a:t>
            </a:r>
            <a:r>
              <a:rPr lang="fa-IR" dirty="0" smtClean="0">
                <a:solidFill>
                  <a:srgbClr val="FF0000"/>
                </a:solidFill>
                <a:cs typeface="B Nazanin" panose="00000400000000000000" pitchFamily="2" charset="-78"/>
              </a:rPr>
              <a:t> :</a:t>
            </a:r>
            <a:r>
              <a:rPr lang="ar-SA" dirty="0" smtClean="0">
                <a:solidFill>
                  <a:schemeClr val="bg1"/>
                </a:solidFill>
                <a:cs typeface="B Nazanin" panose="00000400000000000000" pitchFamily="2" charset="-78"/>
              </a:rPr>
              <a:t> </a:t>
            </a:r>
            <a:r>
              <a:rPr lang="ar-SA" dirty="0">
                <a:solidFill>
                  <a:srgbClr val="FF0000"/>
                </a:solidFill>
                <a:cs typeface="B Nazanin" panose="00000400000000000000" pitchFamily="2" charset="-78"/>
              </a:rPr>
              <a:t>این شخص </a:t>
            </a:r>
            <a:r>
              <a:rPr lang="fa-IR" dirty="0" smtClean="0">
                <a:solidFill>
                  <a:srgbClr val="FF0000"/>
                </a:solidFill>
                <a:cs typeface="B Nazanin" panose="00000400000000000000" pitchFamily="2" charset="-78"/>
              </a:rPr>
              <a:t>(</a:t>
            </a:r>
            <a:r>
              <a:rPr lang="ar-SA" dirty="0" smtClean="0">
                <a:solidFill>
                  <a:srgbClr val="FF0000"/>
                </a:solidFill>
                <a:cs typeface="B Nazanin" panose="00000400000000000000" pitchFamily="2" charset="-78"/>
              </a:rPr>
              <a:t>مرد </a:t>
            </a:r>
            <a:r>
              <a:rPr lang="ar-SA" dirty="0">
                <a:solidFill>
                  <a:srgbClr val="FF0000"/>
                </a:solidFill>
                <a:cs typeface="B Nazanin" panose="00000400000000000000" pitchFamily="2" charset="-78"/>
              </a:rPr>
              <a:t>یا </a:t>
            </a:r>
            <a:r>
              <a:rPr lang="ar-SA" dirty="0" smtClean="0">
                <a:solidFill>
                  <a:srgbClr val="FF0000"/>
                </a:solidFill>
                <a:cs typeface="B Nazanin" panose="00000400000000000000" pitchFamily="2" charset="-78"/>
              </a:rPr>
              <a:t>زن</a:t>
            </a:r>
            <a:r>
              <a:rPr lang="fa-IR" dirty="0" smtClean="0">
                <a:solidFill>
                  <a:srgbClr val="FF0000"/>
                </a:solidFill>
                <a:cs typeface="B Nazanin" panose="00000400000000000000" pitchFamily="2" charset="-78"/>
              </a:rPr>
              <a:t>)</a:t>
            </a:r>
            <a:r>
              <a:rPr lang="ar-SA" dirty="0" smtClean="0">
                <a:solidFill>
                  <a:srgbClr val="FF0000"/>
                </a:solidFill>
                <a:cs typeface="B Nazanin" panose="00000400000000000000" pitchFamily="2" charset="-78"/>
              </a:rPr>
              <a:t> </a:t>
            </a:r>
            <a:r>
              <a:rPr lang="ar-SA" dirty="0">
                <a:solidFill>
                  <a:srgbClr val="FF0000"/>
                </a:solidFill>
                <a:cs typeface="B Nazanin" panose="00000400000000000000" pitchFamily="2" charset="-78"/>
              </a:rPr>
              <a:t>تنها فردی است که می توانم با او </a:t>
            </a:r>
            <a:r>
              <a:rPr lang="ar-SA" dirty="0" smtClean="0">
                <a:solidFill>
                  <a:srgbClr val="FF0000"/>
                </a:solidFill>
                <a:cs typeface="B Nazanin" panose="00000400000000000000" pitchFamily="2" charset="-78"/>
              </a:rPr>
              <a:t>ازدواج</a:t>
            </a:r>
            <a:r>
              <a:rPr lang="fa-IR" dirty="0" smtClean="0">
                <a:solidFill>
                  <a:srgbClr val="FF0000"/>
                </a:solidFill>
                <a:cs typeface="B Nazanin" panose="00000400000000000000" pitchFamily="2" charset="-78"/>
              </a:rPr>
              <a:t> کنم.</a:t>
            </a:r>
            <a:r>
              <a:rPr lang="ar-SA" dirty="0" smtClean="0">
                <a:solidFill>
                  <a:srgbClr val="FF0000"/>
                </a:solidFill>
                <a:cs typeface="B Nazanin" panose="00000400000000000000" pitchFamily="2" charset="-78"/>
              </a:rPr>
              <a:t> </a:t>
            </a:r>
            <a:endParaRPr lang="en-US" dirty="0"/>
          </a:p>
          <a:p>
            <a:pPr marL="0" indent="0" algn="r">
              <a:buNone/>
            </a:pPr>
            <a:r>
              <a:rPr lang="ar-SA" dirty="0"/>
              <a:t>	</a:t>
            </a:r>
            <a:r>
              <a:rPr lang="ar-SA" dirty="0" smtClean="0">
                <a:solidFill>
                  <a:schemeClr val="bg1"/>
                </a:solidFill>
                <a:cs typeface="B Nazanin" panose="00000400000000000000" pitchFamily="2" charset="-78"/>
              </a:rPr>
              <a:t> </a:t>
            </a:r>
            <a:r>
              <a:rPr lang="ar-SA" dirty="0">
                <a:solidFill>
                  <a:schemeClr val="bg1"/>
                </a:solidFill>
                <a:cs typeface="B Nazanin" panose="00000400000000000000" pitchFamily="2" charset="-78"/>
              </a:rPr>
              <a:t>پیش از اینکه ازدواج کنید باید ضمن رعایت </a:t>
            </a:r>
            <a:r>
              <a:rPr lang="fa-IR" dirty="0" smtClean="0">
                <a:solidFill>
                  <a:schemeClr val="bg1"/>
                </a:solidFill>
                <a:cs typeface="B Nazanin" panose="00000400000000000000" pitchFamily="2" charset="-78"/>
              </a:rPr>
              <a:t>ملاحظات </a:t>
            </a:r>
            <a:r>
              <a:rPr lang="ar-SA" dirty="0" smtClean="0">
                <a:solidFill>
                  <a:schemeClr val="bg1"/>
                </a:solidFill>
                <a:cs typeface="B Nazanin" panose="00000400000000000000" pitchFamily="2" charset="-78"/>
              </a:rPr>
              <a:t>خانوادگی</a:t>
            </a:r>
            <a:r>
              <a:rPr lang="ar-SA" dirty="0">
                <a:solidFill>
                  <a:schemeClr val="bg1"/>
                </a:solidFill>
                <a:cs typeface="B Nazanin" panose="00000400000000000000" pitchFamily="2" charset="-78"/>
              </a:rPr>
              <a:t>، فرهنگی، اجتماعی و </a:t>
            </a:r>
            <a:r>
              <a:rPr lang="ar-SA" dirty="0" smtClean="0">
                <a:solidFill>
                  <a:schemeClr val="bg1"/>
                </a:solidFill>
                <a:cs typeface="B Nazanin" panose="00000400000000000000" pitchFamily="2" charset="-78"/>
              </a:rPr>
              <a:t>مذه</a:t>
            </a:r>
            <a:r>
              <a:rPr lang="fa-IR" dirty="0" smtClean="0">
                <a:solidFill>
                  <a:schemeClr val="bg1"/>
                </a:solidFill>
                <a:cs typeface="B Nazanin" panose="00000400000000000000" pitchFamily="2" charset="-78"/>
              </a:rPr>
              <a:t>ب</a:t>
            </a:r>
            <a:r>
              <a:rPr lang="ar-SA" dirty="0" smtClean="0">
                <a:solidFill>
                  <a:schemeClr val="bg1"/>
                </a:solidFill>
                <a:cs typeface="B Nazanin" panose="00000400000000000000" pitchFamily="2" charset="-78"/>
              </a:rPr>
              <a:t>ی</a:t>
            </a:r>
            <a:r>
              <a:rPr lang="ar-SA" dirty="0">
                <a:solidFill>
                  <a:schemeClr val="bg1"/>
                </a:solidFill>
                <a:cs typeface="B Nazanin" panose="00000400000000000000" pitchFamily="2" charset="-78"/>
              </a:rPr>
              <a:t>، درباره افراد زیادی بررسی </a:t>
            </a:r>
            <a:r>
              <a:rPr lang="ar-SA" dirty="0" smtClean="0">
                <a:solidFill>
                  <a:schemeClr val="bg1"/>
                </a:solidFill>
                <a:cs typeface="B Nazanin" panose="00000400000000000000" pitchFamily="2" charset="-78"/>
              </a:rPr>
              <a:t>کنید</a:t>
            </a:r>
            <a:r>
              <a:rPr lang="fa-IR" dirty="0" smtClean="0">
                <a:solidFill>
                  <a:schemeClr val="bg1"/>
                </a:solidFill>
                <a:cs typeface="B Nazanin" panose="00000400000000000000" pitchFamily="2" charset="-78"/>
              </a:rPr>
              <a:t>.</a:t>
            </a:r>
          </a:p>
          <a:p>
            <a:pPr marL="0" indent="0" algn="r">
              <a:buNone/>
            </a:pPr>
            <a:r>
              <a:rPr lang="ar-SA" dirty="0" smtClean="0">
                <a:solidFill>
                  <a:srgbClr val="FF0000"/>
                </a:solidFill>
                <a:cs typeface="B Nazanin" panose="00000400000000000000" pitchFamily="2" charset="-78"/>
              </a:rPr>
              <a:t>باور نادرست</a:t>
            </a:r>
            <a:r>
              <a:rPr lang="fa-IR" dirty="0" smtClean="0">
                <a:solidFill>
                  <a:srgbClr val="FF0000"/>
                </a:solidFill>
                <a:cs typeface="B Nazanin" panose="00000400000000000000" pitchFamily="2" charset="-78"/>
              </a:rPr>
              <a:t> :</a:t>
            </a:r>
            <a:r>
              <a:rPr lang="ar-SA" dirty="0" smtClean="0">
                <a:solidFill>
                  <a:srgbClr val="FF0000"/>
                </a:solidFill>
                <a:cs typeface="B Nazanin" panose="00000400000000000000" pitchFamily="2" charset="-78"/>
              </a:rPr>
              <a:t> پس از ازدواج می توانم شخصیت همسرم را تغییر دهم</a:t>
            </a:r>
            <a:r>
              <a:rPr lang="fa-IR" dirty="0" smtClean="0">
                <a:solidFill>
                  <a:srgbClr val="FF0000"/>
                </a:solidFill>
                <a:cs typeface="B Nazanin" panose="00000400000000000000" pitchFamily="2" charset="-78"/>
              </a:rPr>
              <a:t>.</a:t>
            </a:r>
          </a:p>
          <a:p>
            <a:pPr marL="0" indent="0" algn="r">
              <a:buNone/>
            </a:pPr>
            <a:r>
              <a:rPr lang="ar-SA" sz="2600" dirty="0" smtClean="0">
                <a:solidFill>
                  <a:schemeClr val="bg1"/>
                </a:solidFill>
                <a:cs typeface="B Nazanin" panose="00000400000000000000" pitchFamily="2" charset="-78"/>
              </a:rPr>
              <a:t>تغییر </a:t>
            </a:r>
            <a:r>
              <a:rPr lang="ar-SA" sz="2600" dirty="0">
                <a:solidFill>
                  <a:schemeClr val="bg1"/>
                </a:solidFill>
                <a:cs typeface="B Nazanin" panose="00000400000000000000" pitchFamily="2" charset="-78"/>
              </a:rPr>
              <a:t>دادن </a:t>
            </a:r>
            <a:r>
              <a:rPr lang="ar-SA" sz="2600" dirty="0" smtClean="0">
                <a:solidFill>
                  <a:schemeClr val="bg1"/>
                </a:solidFill>
                <a:cs typeface="B Nazanin" panose="00000400000000000000" pitchFamily="2" charset="-78"/>
              </a:rPr>
              <a:t>شخصیت </a:t>
            </a:r>
            <a:r>
              <a:rPr lang="ar-SA" sz="2600" dirty="0">
                <a:solidFill>
                  <a:schemeClr val="bg1"/>
                </a:solidFill>
                <a:cs typeface="B Nazanin" panose="00000400000000000000" pitchFamily="2" charset="-78"/>
              </a:rPr>
              <a:t>و رفتار </a:t>
            </a:r>
            <a:r>
              <a:rPr lang="ar-SA" sz="2600" dirty="0" smtClean="0">
                <a:solidFill>
                  <a:schemeClr val="bg1"/>
                </a:solidFill>
                <a:cs typeface="B Nazanin" panose="00000400000000000000" pitchFamily="2" charset="-78"/>
              </a:rPr>
              <a:t>همسر </a:t>
            </a:r>
            <a:r>
              <a:rPr lang="ar-SA" sz="2600" dirty="0">
                <a:solidFill>
                  <a:schemeClr val="bg1"/>
                </a:solidFill>
                <a:cs typeface="B Nazanin" panose="00000400000000000000" pitchFamily="2" charset="-78"/>
              </a:rPr>
              <a:t>تقریبا غیرممکن </a:t>
            </a:r>
            <a:r>
              <a:rPr lang="ar-SA" sz="2600" dirty="0" smtClean="0">
                <a:solidFill>
                  <a:schemeClr val="bg1"/>
                </a:solidFill>
                <a:cs typeface="B Nazanin" panose="00000400000000000000" pitchFamily="2" charset="-78"/>
              </a:rPr>
              <a:t>است</a:t>
            </a:r>
            <a:r>
              <a:rPr lang="ar-SA" sz="2600" dirty="0">
                <a:solidFill>
                  <a:schemeClr val="bg1"/>
                </a:solidFill>
                <a:cs typeface="B Nazanin" panose="00000400000000000000" pitchFamily="2" charset="-78"/>
              </a:rPr>
              <a:t>. در حقیقت، تنها نتیجه </a:t>
            </a:r>
            <a:r>
              <a:rPr lang="ar-SA" sz="2600" dirty="0" smtClean="0">
                <a:solidFill>
                  <a:schemeClr val="bg1"/>
                </a:solidFill>
                <a:cs typeface="B Nazanin" panose="00000400000000000000" pitchFamily="2" charset="-78"/>
              </a:rPr>
              <a:t>ت</a:t>
            </a:r>
            <a:r>
              <a:rPr lang="fa-IR" sz="2600" dirty="0" smtClean="0">
                <a:solidFill>
                  <a:schemeClr val="bg1"/>
                </a:solidFill>
                <a:cs typeface="B Nazanin" panose="00000400000000000000" pitchFamily="2" charset="-78"/>
              </a:rPr>
              <a:t>لاش</a:t>
            </a:r>
            <a:r>
              <a:rPr lang="ar-SA" sz="2600" dirty="0" smtClean="0">
                <a:solidFill>
                  <a:schemeClr val="bg1"/>
                </a:solidFill>
                <a:cs typeface="B Nazanin" panose="00000400000000000000" pitchFamily="2" charset="-78"/>
              </a:rPr>
              <a:t> </a:t>
            </a:r>
            <a:r>
              <a:rPr lang="ar-SA" sz="2600" dirty="0">
                <a:solidFill>
                  <a:schemeClr val="bg1"/>
                </a:solidFill>
                <a:cs typeface="B Nazanin" panose="00000400000000000000" pitchFamily="2" charset="-78"/>
              </a:rPr>
              <a:t>برای تغییر رفتار و شخصیت همسر، ایجاد اضطراب در زوجین </a:t>
            </a:r>
            <a:r>
              <a:rPr lang="ar-SA" sz="2600" dirty="0" smtClean="0">
                <a:solidFill>
                  <a:schemeClr val="bg1"/>
                </a:solidFill>
                <a:cs typeface="B Nazanin" panose="00000400000000000000" pitchFamily="2" charset="-78"/>
              </a:rPr>
              <a:t>است</a:t>
            </a:r>
            <a:r>
              <a:rPr lang="fa-IR" sz="2600" dirty="0" smtClean="0">
                <a:solidFill>
                  <a:schemeClr val="bg1"/>
                </a:solidFill>
                <a:cs typeface="B Nazanin" panose="00000400000000000000" pitchFamily="2" charset="-78"/>
              </a:rPr>
              <a:t>.</a:t>
            </a:r>
            <a:r>
              <a:rPr lang="ar-SA" sz="2600" dirty="0" smtClean="0">
                <a:solidFill>
                  <a:schemeClr val="bg1"/>
                </a:solidFill>
                <a:cs typeface="B Nazanin" panose="00000400000000000000" pitchFamily="2" charset="-78"/>
              </a:rPr>
              <a:t> </a:t>
            </a:r>
            <a:endParaRPr lang="en-US" sz="2600" dirty="0">
              <a:solidFill>
                <a:schemeClr val="bg1"/>
              </a:solidFill>
              <a:cs typeface="B Nazanin" panose="00000400000000000000" pitchFamily="2" charset="-78"/>
            </a:endParaRPr>
          </a:p>
        </p:txBody>
      </p:sp>
    </p:spTree>
    <p:extLst>
      <p:ext uri="{BB962C8B-B14F-4D97-AF65-F5344CB8AC3E}">
        <p14:creationId xmlns:p14="http://schemas.microsoft.com/office/powerpoint/2010/main" val="3783515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60" y="1772816"/>
            <a:ext cx="7388348" cy="4018385"/>
          </a:xfrm>
        </p:spPr>
        <p:txBody>
          <a:bodyPr>
            <a:normAutofit/>
          </a:bodyPr>
          <a:lstStyle/>
          <a:p>
            <a:pPr marL="0" indent="0" algn="r">
              <a:buNone/>
            </a:pPr>
            <a:r>
              <a:rPr lang="ar-SA" dirty="0" smtClean="0">
                <a:solidFill>
                  <a:srgbClr val="FF0000"/>
                </a:solidFill>
                <a:cs typeface="B Nazanin" panose="00000400000000000000" pitchFamily="2" charset="-78"/>
              </a:rPr>
              <a:t>باور نادرست</a:t>
            </a:r>
            <a:r>
              <a:rPr lang="fa-IR" dirty="0" smtClean="0">
                <a:solidFill>
                  <a:srgbClr val="FF0000"/>
                </a:solidFill>
                <a:cs typeface="B Nazanin" panose="00000400000000000000" pitchFamily="2" charset="-78"/>
              </a:rPr>
              <a:t> :</a:t>
            </a:r>
            <a:r>
              <a:rPr lang="ar-SA" dirty="0" smtClean="0">
                <a:solidFill>
                  <a:srgbClr val="FF0000"/>
                </a:solidFill>
                <a:cs typeface="B Nazanin" panose="00000400000000000000" pitchFamily="2" charset="-78"/>
              </a:rPr>
              <a:t> </a:t>
            </a:r>
            <a:r>
              <a:rPr lang="ar-SA" dirty="0">
                <a:solidFill>
                  <a:srgbClr val="FF0000"/>
                </a:solidFill>
                <a:cs typeface="B Nazanin" panose="00000400000000000000" pitchFamily="2" charset="-78"/>
              </a:rPr>
              <a:t>ازدواج، مشکالت مالی ام را خودبخود حل و فصل خواهد </a:t>
            </a:r>
            <a:r>
              <a:rPr lang="ar-SA" dirty="0" smtClean="0">
                <a:solidFill>
                  <a:srgbClr val="FF0000"/>
                </a:solidFill>
                <a:cs typeface="B Nazanin" panose="00000400000000000000" pitchFamily="2" charset="-78"/>
              </a:rPr>
              <a:t>کر</a:t>
            </a:r>
            <a:r>
              <a:rPr lang="fa-IR" dirty="0" smtClean="0">
                <a:solidFill>
                  <a:srgbClr val="FF0000"/>
                </a:solidFill>
                <a:cs typeface="B Nazanin" panose="00000400000000000000" pitchFamily="2" charset="-78"/>
              </a:rPr>
              <a:t>د.</a:t>
            </a:r>
          </a:p>
          <a:p>
            <a:pPr marL="0" indent="0" algn="r">
              <a:buNone/>
            </a:pPr>
            <a:r>
              <a:rPr lang="ar-SA" dirty="0" smtClean="0">
                <a:solidFill>
                  <a:schemeClr val="bg1"/>
                </a:solidFill>
                <a:cs typeface="B Nazanin" panose="00000400000000000000" pitchFamily="2" charset="-78"/>
              </a:rPr>
              <a:t>مشک</a:t>
            </a:r>
            <a:r>
              <a:rPr lang="fa-IR" dirty="0" smtClean="0">
                <a:solidFill>
                  <a:schemeClr val="bg1"/>
                </a:solidFill>
                <a:cs typeface="B Nazanin" panose="00000400000000000000" pitchFamily="2" charset="-78"/>
              </a:rPr>
              <a:t>لات</a:t>
            </a:r>
            <a:r>
              <a:rPr lang="ar-SA" dirty="0" smtClean="0">
                <a:solidFill>
                  <a:schemeClr val="bg1"/>
                </a:solidFill>
                <a:cs typeface="B Nazanin" panose="00000400000000000000" pitchFamily="2" charset="-78"/>
              </a:rPr>
              <a:t> </a:t>
            </a:r>
            <a:r>
              <a:rPr lang="ar-SA" dirty="0">
                <a:solidFill>
                  <a:schemeClr val="bg1"/>
                </a:solidFill>
                <a:cs typeface="B Nazanin" panose="00000400000000000000" pitchFamily="2" charset="-78"/>
              </a:rPr>
              <a:t>مالی </a:t>
            </a:r>
            <a:r>
              <a:rPr lang="ar-SA" dirty="0" smtClean="0">
                <a:solidFill>
                  <a:schemeClr val="bg1"/>
                </a:solidFill>
                <a:cs typeface="B Nazanin" panose="00000400000000000000" pitchFamily="2" charset="-78"/>
              </a:rPr>
              <a:t>سبب </a:t>
            </a:r>
            <a:r>
              <a:rPr lang="ar-SA" dirty="0">
                <a:solidFill>
                  <a:schemeClr val="bg1"/>
                </a:solidFill>
                <a:cs typeface="B Nazanin" panose="00000400000000000000" pitchFamily="2" charset="-78"/>
              </a:rPr>
              <a:t>بروز بحران </a:t>
            </a:r>
            <a:r>
              <a:rPr lang="ar-SA" dirty="0" smtClean="0">
                <a:solidFill>
                  <a:schemeClr val="bg1"/>
                </a:solidFill>
                <a:cs typeface="B Nazanin" panose="00000400000000000000" pitchFamily="2" charset="-78"/>
              </a:rPr>
              <a:t>می</a:t>
            </a:r>
            <a:r>
              <a:rPr lang="fa-IR" dirty="0" smtClean="0">
                <a:solidFill>
                  <a:schemeClr val="bg1"/>
                </a:solidFill>
                <a:cs typeface="B Nazanin" panose="00000400000000000000" pitchFamily="2" charset="-78"/>
              </a:rPr>
              <a:t> </a:t>
            </a:r>
            <a:r>
              <a:rPr lang="ar-SA" dirty="0" smtClean="0">
                <a:solidFill>
                  <a:schemeClr val="bg1"/>
                </a:solidFill>
                <a:cs typeface="B Nazanin" panose="00000400000000000000" pitchFamily="2" charset="-78"/>
              </a:rPr>
              <a:t>شود</a:t>
            </a:r>
            <a:r>
              <a:rPr lang="ar-SA" dirty="0">
                <a:solidFill>
                  <a:schemeClr val="bg1"/>
                </a:solidFill>
                <a:cs typeface="B Nazanin" panose="00000400000000000000" pitchFamily="2" charset="-78"/>
              </a:rPr>
              <a:t>؛ بهتر است زوجین در </a:t>
            </a:r>
            <a:r>
              <a:rPr lang="ar-SA" dirty="0" smtClean="0">
                <a:solidFill>
                  <a:schemeClr val="bg1"/>
                </a:solidFill>
                <a:cs typeface="B Nazanin" panose="00000400000000000000" pitchFamily="2" charset="-78"/>
              </a:rPr>
              <a:t>آستانه </a:t>
            </a:r>
            <a:r>
              <a:rPr lang="ar-SA" dirty="0">
                <a:solidFill>
                  <a:schemeClr val="bg1"/>
                </a:solidFill>
                <a:cs typeface="B Nazanin" panose="00000400000000000000" pitchFamily="2" charset="-78"/>
              </a:rPr>
              <a:t>ازدواج، برنامه مدونی برای مدیریت مسایل مالی خود، طراحی و اجرا </a:t>
            </a:r>
            <a:r>
              <a:rPr lang="ar-SA" dirty="0" smtClean="0">
                <a:solidFill>
                  <a:schemeClr val="bg1"/>
                </a:solidFill>
                <a:cs typeface="B Nazanin" panose="00000400000000000000" pitchFamily="2" charset="-78"/>
              </a:rPr>
              <a:t>کنند</a:t>
            </a:r>
            <a:r>
              <a:rPr lang="fa-IR" dirty="0" smtClean="0">
                <a:solidFill>
                  <a:schemeClr val="bg1"/>
                </a:solidFill>
                <a:cs typeface="B Nazanin" panose="00000400000000000000" pitchFamily="2" charset="-78"/>
              </a:rPr>
              <a:t>.</a:t>
            </a:r>
          </a:p>
          <a:p>
            <a:pPr marL="0" indent="0" algn="r">
              <a:buNone/>
            </a:pPr>
            <a:r>
              <a:rPr lang="ar-SA" dirty="0">
                <a:solidFill>
                  <a:srgbClr val="FF0000"/>
                </a:solidFill>
                <a:cs typeface="B Nazanin" panose="00000400000000000000" pitchFamily="2" charset="-78"/>
              </a:rPr>
              <a:t>باور </a:t>
            </a:r>
            <a:r>
              <a:rPr lang="ar-SA" dirty="0" smtClean="0">
                <a:solidFill>
                  <a:srgbClr val="FF0000"/>
                </a:solidFill>
                <a:cs typeface="B Nazanin" panose="00000400000000000000" pitchFamily="2" charset="-78"/>
              </a:rPr>
              <a:t>نادرست</a:t>
            </a:r>
            <a:r>
              <a:rPr lang="fa-IR" dirty="0" smtClean="0">
                <a:solidFill>
                  <a:srgbClr val="FF0000"/>
                </a:solidFill>
                <a:cs typeface="B Nazanin" panose="00000400000000000000" pitchFamily="2" charset="-78"/>
              </a:rPr>
              <a:t> :</a:t>
            </a:r>
            <a:r>
              <a:rPr lang="ar-SA" dirty="0" smtClean="0">
                <a:solidFill>
                  <a:srgbClr val="FF0000"/>
                </a:solidFill>
                <a:cs typeface="B Nazanin" panose="00000400000000000000" pitchFamily="2" charset="-78"/>
              </a:rPr>
              <a:t> </a:t>
            </a:r>
            <a:r>
              <a:rPr lang="ar-SA" dirty="0">
                <a:solidFill>
                  <a:srgbClr val="FF0000"/>
                </a:solidFill>
                <a:cs typeface="B Nazanin" panose="00000400000000000000" pitchFamily="2" charset="-78"/>
              </a:rPr>
              <a:t>باید همسرم نمونه </a:t>
            </a:r>
            <a:r>
              <a:rPr lang="ar-SA" dirty="0" smtClean="0">
                <a:solidFill>
                  <a:srgbClr val="FF0000"/>
                </a:solidFill>
                <a:cs typeface="B Nazanin" panose="00000400000000000000" pitchFamily="2" charset="-78"/>
              </a:rPr>
              <a:t>باش</a:t>
            </a:r>
            <a:r>
              <a:rPr lang="fa-IR" dirty="0" smtClean="0">
                <a:solidFill>
                  <a:srgbClr val="FF0000"/>
                </a:solidFill>
                <a:cs typeface="B Nazanin" panose="00000400000000000000" pitchFamily="2" charset="-78"/>
              </a:rPr>
              <a:t>د.</a:t>
            </a:r>
          </a:p>
          <a:p>
            <a:pPr marL="0" indent="0" algn="r">
              <a:buNone/>
            </a:pPr>
            <a:r>
              <a:rPr lang="ar-SA" dirty="0" smtClean="0">
                <a:solidFill>
                  <a:schemeClr val="bg1"/>
                </a:solidFill>
                <a:cs typeface="B Nazanin" panose="00000400000000000000" pitchFamily="2" charset="-78"/>
              </a:rPr>
              <a:t>مشک</a:t>
            </a:r>
            <a:r>
              <a:rPr lang="fa-IR" dirty="0" smtClean="0">
                <a:solidFill>
                  <a:schemeClr val="bg1"/>
                </a:solidFill>
                <a:cs typeface="B Nazanin" panose="00000400000000000000" pitchFamily="2" charset="-78"/>
              </a:rPr>
              <a:t>لات</a:t>
            </a:r>
            <a:r>
              <a:rPr lang="ar-SA" dirty="0" smtClean="0">
                <a:solidFill>
                  <a:schemeClr val="bg1"/>
                </a:solidFill>
                <a:cs typeface="B Nazanin" panose="00000400000000000000" pitchFamily="2" charset="-78"/>
              </a:rPr>
              <a:t> </a:t>
            </a:r>
            <a:r>
              <a:rPr lang="ar-SA" dirty="0">
                <a:solidFill>
                  <a:schemeClr val="bg1"/>
                </a:solidFill>
                <a:cs typeface="B Nazanin" panose="00000400000000000000" pitchFamily="2" charset="-78"/>
              </a:rPr>
              <a:t>زناشویی زمانی بروز می کنند که یکی از زوجین بخواهد هویت و </a:t>
            </a:r>
            <a:r>
              <a:rPr lang="ar-SA" dirty="0" smtClean="0">
                <a:solidFill>
                  <a:schemeClr val="bg1"/>
                </a:solidFill>
                <a:cs typeface="B Nazanin" panose="00000400000000000000" pitchFamily="2" charset="-78"/>
              </a:rPr>
              <a:t>شخصیت همسرش </a:t>
            </a:r>
            <a:r>
              <a:rPr lang="ar-SA" dirty="0">
                <a:solidFill>
                  <a:schemeClr val="bg1"/>
                </a:solidFill>
                <a:cs typeface="B Nazanin" panose="00000400000000000000" pitchFamily="2" charset="-78"/>
              </a:rPr>
              <a:t>را تغییر داده و براساس میل خود بازسازی </a:t>
            </a:r>
            <a:r>
              <a:rPr lang="ar-SA" dirty="0" smtClean="0">
                <a:solidFill>
                  <a:schemeClr val="bg1"/>
                </a:solidFill>
                <a:cs typeface="B Nazanin" panose="00000400000000000000" pitchFamily="2" charset="-78"/>
              </a:rPr>
              <a:t>نماید</a:t>
            </a:r>
            <a:r>
              <a:rPr lang="fa-IR" dirty="0" smtClean="0">
                <a:solidFill>
                  <a:schemeClr val="bg1"/>
                </a:solidFill>
                <a:cs typeface="B Nazanin" panose="00000400000000000000" pitchFamily="2" charset="-78"/>
              </a:rPr>
              <a:t>.</a:t>
            </a:r>
            <a:r>
              <a:rPr lang="ar-SA" dirty="0" smtClean="0">
                <a:solidFill>
                  <a:schemeClr val="bg1"/>
                </a:solidFill>
                <a:cs typeface="B Nazanin" panose="00000400000000000000" pitchFamily="2" charset="-78"/>
              </a:rPr>
              <a:t>  </a:t>
            </a:r>
            <a:endParaRPr lang="en-US" dirty="0">
              <a:solidFill>
                <a:schemeClr val="bg1"/>
              </a:solidFill>
              <a:cs typeface="B Nazanin" panose="00000400000000000000" pitchFamily="2" charset="-78"/>
            </a:endParaRPr>
          </a:p>
        </p:txBody>
      </p:sp>
    </p:spTree>
    <p:extLst>
      <p:ext uri="{BB962C8B-B14F-4D97-AF65-F5344CB8AC3E}">
        <p14:creationId xmlns:p14="http://schemas.microsoft.com/office/powerpoint/2010/main" val="2643497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solidFill>
                  <a:schemeClr val="bg1"/>
                </a:solidFill>
                <a:cs typeface="B Nazanin" panose="00000400000000000000" pitchFamily="2" charset="-78"/>
              </a:rPr>
              <a:t>موارد موثر بر ازدواج از دوره پیش از آن</a:t>
            </a:r>
            <a:endParaRPr lang="en-US" sz="3200" dirty="0">
              <a:solidFill>
                <a:schemeClr val="bg1"/>
              </a:solidFill>
              <a:cs typeface="B Nazanin" panose="00000400000000000000" pitchFamily="2" charset="-78"/>
            </a:endParaRPr>
          </a:p>
        </p:txBody>
      </p:sp>
      <p:sp>
        <p:nvSpPr>
          <p:cNvPr id="3" name="Content Placeholder 2"/>
          <p:cNvSpPr>
            <a:spLocks noGrp="1"/>
          </p:cNvSpPr>
          <p:nvPr>
            <p:ph idx="1"/>
          </p:nvPr>
        </p:nvSpPr>
        <p:spPr>
          <a:xfrm>
            <a:off x="856060" y="1916832"/>
            <a:ext cx="7429499" cy="3874369"/>
          </a:xfrm>
        </p:spPr>
        <p:txBody>
          <a:bodyPr>
            <a:normAutofit fontScale="92500"/>
          </a:bodyPr>
          <a:lstStyle/>
          <a:p>
            <a:pPr marL="0" indent="0" algn="r">
              <a:buNone/>
            </a:pPr>
            <a:r>
              <a:rPr lang="fa-IR" dirty="0">
                <a:solidFill>
                  <a:schemeClr val="bg1"/>
                </a:solidFill>
                <a:cs typeface="B Nazanin" panose="00000400000000000000" pitchFamily="2" charset="-78"/>
              </a:rPr>
              <a:t>مواردی که از پیش از ازدواج می توانند رابطه </a:t>
            </a:r>
            <a:r>
              <a:rPr lang="fa-IR" dirty="0" smtClean="0">
                <a:solidFill>
                  <a:schemeClr val="bg1"/>
                </a:solidFill>
                <a:cs typeface="B Nazanin" panose="00000400000000000000" pitchFamily="2" charset="-78"/>
              </a:rPr>
              <a:t>زناشویی </a:t>
            </a:r>
            <a:r>
              <a:rPr lang="fa-IR" dirty="0">
                <a:solidFill>
                  <a:schemeClr val="bg1"/>
                </a:solidFill>
                <a:cs typeface="B Nazanin" panose="00000400000000000000" pitchFamily="2" charset="-78"/>
              </a:rPr>
              <a:t>شما را در آینده تحت تأثیر قرار دهند عبارتند از: </a:t>
            </a:r>
            <a:endParaRPr lang="fa-IR" dirty="0" smtClean="0">
              <a:solidFill>
                <a:schemeClr val="bg1"/>
              </a:solidFill>
              <a:cs typeface="B Nazanin" panose="00000400000000000000" pitchFamily="2" charset="-78"/>
            </a:endParaRPr>
          </a:p>
          <a:p>
            <a:pPr marL="0" indent="0" algn="r">
              <a:buNone/>
            </a:pPr>
            <a:r>
              <a:rPr lang="fa-IR" dirty="0">
                <a:solidFill>
                  <a:srgbClr val="FF0000"/>
                </a:solidFill>
                <a:cs typeface="B Nazanin" panose="00000400000000000000" pitchFamily="2" charset="-78"/>
              </a:rPr>
              <a:t>تجربیات </a:t>
            </a:r>
            <a:r>
              <a:rPr lang="fa-IR" dirty="0" smtClean="0">
                <a:solidFill>
                  <a:srgbClr val="FF0000"/>
                </a:solidFill>
                <a:cs typeface="B Nazanin" panose="00000400000000000000" pitchFamily="2" charset="-78"/>
              </a:rPr>
              <a:t>کودکی: </a:t>
            </a:r>
          </a:p>
          <a:p>
            <a:pPr marL="0" indent="0" algn="r">
              <a:buNone/>
            </a:pPr>
            <a:r>
              <a:rPr lang="fa-IR" dirty="0" smtClean="0">
                <a:solidFill>
                  <a:schemeClr val="bg1"/>
                </a:solidFill>
                <a:cs typeface="B Nazanin" panose="00000400000000000000" pitchFamily="2" charset="-78"/>
              </a:rPr>
              <a:t>آیا </a:t>
            </a:r>
            <a:r>
              <a:rPr lang="fa-IR" dirty="0">
                <a:solidFill>
                  <a:schemeClr val="bg1"/>
                </a:solidFill>
                <a:cs typeface="B Nazanin" panose="00000400000000000000" pitchFamily="2" charset="-78"/>
              </a:rPr>
              <a:t>تجربه ای از کودکیتان دارید </a:t>
            </a:r>
            <a:r>
              <a:rPr lang="fa-IR" dirty="0" smtClean="0">
                <a:solidFill>
                  <a:schemeClr val="bg1"/>
                </a:solidFill>
                <a:cs typeface="B Nazanin" panose="00000400000000000000" pitchFamily="2" charset="-78"/>
              </a:rPr>
              <a:t>که </a:t>
            </a:r>
            <a:r>
              <a:rPr lang="fa-IR" dirty="0">
                <a:solidFill>
                  <a:schemeClr val="bg1"/>
                </a:solidFill>
                <a:cs typeface="B Nazanin" panose="00000400000000000000" pitchFamily="2" charset="-78"/>
              </a:rPr>
              <a:t>بتواند تأثیر منفی بر زندگی مشترک شما بگذارد</a:t>
            </a:r>
            <a:r>
              <a:rPr lang="fa-IR" dirty="0" smtClean="0">
                <a:solidFill>
                  <a:schemeClr val="bg1"/>
                </a:solidFill>
                <a:cs typeface="B Nazanin" panose="00000400000000000000" pitchFamily="2" charset="-78"/>
              </a:rPr>
              <a:t>؟</a:t>
            </a:r>
          </a:p>
          <a:p>
            <a:pPr marL="0" indent="0" algn="r">
              <a:buNone/>
            </a:pPr>
            <a:r>
              <a:rPr lang="fa-IR" sz="2600" dirty="0" smtClean="0">
                <a:solidFill>
                  <a:srgbClr val="FF0000"/>
                </a:solidFill>
                <a:cs typeface="B Nazanin" panose="00000400000000000000" pitchFamily="2" charset="-78"/>
              </a:rPr>
              <a:t>والدین:</a:t>
            </a:r>
          </a:p>
          <a:p>
            <a:pPr marL="0" indent="0" algn="r">
              <a:buNone/>
            </a:pPr>
            <a:r>
              <a:rPr lang="fa-IR" sz="2600" dirty="0" smtClean="0">
                <a:solidFill>
                  <a:schemeClr val="bg1"/>
                </a:solidFill>
                <a:cs typeface="B Nazanin" panose="00000400000000000000" pitchFamily="2" charset="-78"/>
              </a:rPr>
              <a:t>آیا </a:t>
            </a:r>
            <a:r>
              <a:rPr lang="fa-IR" sz="2600" dirty="0">
                <a:solidFill>
                  <a:schemeClr val="bg1"/>
                </a:solidFill>
                <a:cs typeface="B Nazanin" panose="00000400000000000000" pitchFamily="2" charset="-78"/>
              </a:rPr>
              <a:t>والدین تان مهربان و صمیمی بوده و </a:t>
            </a:r>
            <a:r>
              <a:rPr lang="fa-IR" sz="2600" dirty="0" smtClean="0">
                <a:solidFill>
                  <a:schemeClr val="bg1"/>
                </a:solidFill>
                <a:cs typeface="B Nazanin" panose="00000400000000000000" pitchFamily="2" charset="-78"/>
              </a:rPr>
              <a:t>هستند </a:t>
            </a:r>
            <a:r>
              <a:rPr lang="fa-IR" sz="2600" dirty="0">
                <a:solidFill>
                  <a:schemeClr val="bg1"/>
                </a:solidFill>
                <a:cs typeface="B Nazanin" panose="00000400000000000000" pitchFamily="2" charset="-78"/>
              </a:rPr>
              <a:t>یا </a:t>
            </a:r>
            <a:r>
              <a:rPr lang="fa-IR" sz="2600" dirty="0" smtClean="0">
                <a:solidFill>
                  <a:schemeClr val="bg1"/>
                </a:solidFill>
                <a:cs typeface="B Nazanin" panose="00000400000000000000" pitchFamily="2" charset="-78"/>
              </a:rPr>
              <a:t>همیشه </a:t>
            </a:r>
            <a:r>
              <a:rPr lang="fa-IR" sz="2600" dirty="0">
                <a:solidFill>
                  <a:schemeClr val="bg1"/>
                </a:solidFill>
                <a:cs typeface="B Nazanin" panose="00000400000000000000" pitchFamily="2" charset="-78"/>
              </a:rPr>
              <a:t>دعوا داشتهاند؟ آیا قصد مراقبت از آنها را دارید؟</a:t>
            </a:r>
            <a:r>
              <a:rPr lang="fa-IR" sz="2600" dirty="0" smtClean="0">
                <a:solidFill>
                  <a:schemeClr val="bg1"/>
                </a:solidFill>
                <a:cs typeface="B Nazanin" panose="00000400000000000000" pitchFamily="2" charset="-78"/>
              </a:rPr>
              <a:t> </a:t>
            </a:r>
            <a:endParaRPr lang="en-US" sz="2600" dirty="0">
              <a:solidFill>
                <a:schemeClr val="bg1"/>
              </a:solidFill>
              <a:cs typeface="B Nazanin" panose="00000400000000000000" pitchFamily="2" charset="-78"/>
            </a:endParaRPr>
          </a:p>
        </p:txBody>
      </p:sp>
    </p:spTree>
    <p:extLst>
      <p:ext uri="{BB962C8B-B14F-4D97-AF65-F5344CB8AC3E}">
        <p14:creationId xmlns:p14="http://schemas.microsoft.com/office/powerpoint/2010/main" val="4244760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60" y="404664"/>
            <a:ext cx="7429499" cy="5386537"/>
          </a:xfrm>
        </p:spPr>
        <p:txBody>
          <a:bodyPr>
            <a:normAutofit/>
          </a:bodyPr>
          <a:lstStyle/>
          <a:p>
            <a:pPr marL="0" indent="0" algn="r">
              <a:buNone/>
            </a:pPr>
            <a:r>
              <a:rPr lang="fa-IR" dirty="0" smtClean="0">
                <a:solidFill>
                  <a:srgbClr val="FF0000"/>
                </a:solidFill>
                <a:cs typeface="B Nazanin" panose="00000400000000000000" pitchFamily="2" charset="-78"/>
              </a:rPr>
              <a:t>پس </a:t>
            </a:r>
            <a:r>
              <a:rPr lang="fa-IR" dirty="0">
                <a:solidFill>
                  <a:srgbClr val="FF0000"/>
                </a:solidFill>
                <a:cs typeface="B Nazanin" panose="00000400000000000000" pitchFamily="2" charset="-78"/>
              </a:rPr>
              <a:t>زمینه های مذهبی : </a:t>
            </a:r>
            <a:r>
              <a:rPr lang="fa-IR" dirty="0">
                <a:solidFill>
                  <a:schemeClr val="bg1"/>
                </a:solidFill>
                <a:cs typeface="B Nazanin" panose="00000400000000000000" pitchFamily="2" charset="-78"/>
              </a:rPr>
              <a:t>آیا مذهبی هستید یا نه</a:t>
            </a:r>
            <a:r>
              <a:rPr lang="fa-IR" dirty="0" smtClean="0">
                <a:solidFill>
                  <a:schemeClr val="bg1"/>
                </a:solidFill>
                <a:cs typeface="B Nazanin" panose="00000400000000000000" pitchFamily="2" charset="-78"/>
              </a:rPr>
              <a:t>؟</a:t>
            </a:r>
          </a:p>
          <a:p>
            <a:pPr marL="0" indent="0" algn="r">
              <a:buNone/>
            </a:pPr>
            <a:r>
              <a:rPr lang="fa-IR" dirty="0" smtClean="0">
                <a:solidFill>
                  <a:srgbClr val="FF0000"/>
                </a:solidFill>
                <a:cs typeface="B Nazanin" panose="00000400000000000000" pitchFamily="2" charset="-78"/>
              </a:rPr>
              <a:t>تحصیلات:</a:t>
            </a:r>
          </a:p>
          <a:p>
            <a:pPr marL="0" indent="0" algn="r">
              <a:buNone/>
            </a:pPr>
            <a:r>
              <a:rPr lang="fa-IR" dirty="0">
                <a:solidFill>
                  <a:schemeClr val="bg1"/>
                </a:solidFill>
                <a:cs typeface="B Nazanin" panose="00000400000000000000" pitchFamily="2" charset="-78"/>
              </a:rPr>
              <a:t>آیا </a:t>
            </a:r>
            <a:r>
              <a:rPr lang="fa-IR" dirty="0" smtClean="0">
                <a:solidFill>
                  <a:schemeClr val="bg1"/>
                </a:solidFill>
                <a:cs typeface="B Nazanin" panose="00000400000000000000" pitchFamily="2" charset="-78"/>
              </a:rPr>
              <a:t>سطح تحصیلات </a:t>
            </a:r>
            <a:r>
              <a:rPr lang="fa-IR" dirty="0">
                <a:solidFill>
                  <a:schemeClr val="bg1"/>
                </a:solidFill>
                <a:cs typeface="B Nazanin" panose="00000400000000000000" pitchFamily="2" charset="-78"/>
              </a:rPr>
              <a:t>شما و همسرتان یکسان است؟ آیا اگر میزان </a:t>
            </a:r>
            <a:r>
              <a:rPr lang="fa-IR" dirty="0" smtClean="0">
                <a:solidFill>
                  <a:schemeClr val="bg1"/>
                </a:solidFill>
                <a:cs typeface="B Nazanin" panose="00000400000000000000" pitchFamily="2" charset="-78"/>
              </a:rPr>
              <a:t>تحصیلات </a:t>
            </a:r>
            <a:r>
              <a:rPr lang="fa-IR" dirty="0">
                <a:solidFill>
                  <a:schemeClr val="bg1"/>
                </a:solidFill>
                <a:cs typeface="B Nazanin" panose="00000400000000000000" pitchFamily="2" charset="-78"/>
              </a:rPr>
              <a:t>همسرتان </a:t>
            </a:r>
            <a:r>
              <a:rPr lang="fa-IR" dirty="0" smtClean="0">
                <a:solidFill>
                  <a:schemeClr val="bg1"/>
                </a:solidFill>
                <a:cs typeface="B Nazanin" panose="00000400000000000000" pitchFamily="2" charset="-78"/>
              </a:rPr>
              <a:t>بالاتر </a:t>
            </a:r>
            <a:r>
              <a:rPr lang="fa-IR" dirty="0">
                <a:solidFill>
                  <a:schemeClr val="bg1"/>
                </a:solidFill>
                <a:cs typeface="B Nazanin" panose="00000400000000000000" pitchFamily="2" charset="-78"/>
              </a:rPr>
              <a:t>باشد </a:t>
            </a:r>
            <a:r>
              <a:rPr lang="fa-IR" dirty="0" smtClean="0">
                <a:solidFill>
                  <a:schemeClr val="bg1"/>
                </a:solidFill>
                <a:cs typeface="B Nazanin" panose="00000400000000000000" pitchFamily="2" charset="-78"/>
              </a:rPr>
              <a:t>احساس </a:t>
            </a:r>
            <a:r>
              <a:rPr lang="fa-IR" dirty="0">
                <a:solidFill>
                  <a:schemeClr val="bg1"/>
                </a:solidFill>
                <a:cs typeface="B Nazanin" panose="00000400000000000000" pitchFamily="2" charset="-78"/>
              </a:rPr>
              <a:t>بدی پیدا می کنید؟ در آینده چه اهدافی برای ادامه تحصیل دارید</a:t>
            </a:r>
            <a:r>
              <a:rPr lang="fa-IR" dirty="0" smtClean="0">
                <a:solidFill>
                  <a:schemeClr val="bg1"/>
                </a:solidFill>
                <a:cs typeface="B Nazanin" panose="00000400000000000000" pitchFamily="2" charset="-78"/>
              </a:rPr>
              <a:t>؟</a:t>
            </a:r>
          </a:p>
          <a:p>
            <a:pPr marL="0" indent="0" algn="r">
              <a:buNone/>
            </a:pPr>
            <a:r>
              <a:rPr lang="fa-IR" dirty="0">
                <a:solidFill>
                  <a:srgbClr val="FF0000"/>
                </a:solidFill>
                <a:cs typeface="B Nazanin" panose="00000400000000000000" pitchFamily="2" charset="-78"/>
              </a:rPr>
              <a:t>پس زمینه های فرهنگی، اجتماعی و اقتصادی </a:t>
            </a:r>
            <a:r>
              <a:rPr lang="fa-IR" dirty="0" smtClean="0">
                <a:solidFill>
                  <a:srgbClr val="FF0000"/>
                </a:solidFill>
                <a:cs typeface="B Nazanin" panose="00000400000000000000" pitchFamily="2" charset="-78"/>
              </a:rPr>
              <a:t>:</a:t>
            </a:r>
          </a:p>
          <a:p>
            <a:pPr marL="0" indent="0" algn="r">
              <a:buNone/>
            </a:pPr>
            <a:r>
              <a:rPr lang="fa-IR" dirty="0">
                <a:solidFill>
                  <a:schemeClr val="bg1"/>
                </a:solidFill>
                <a:cs typeface="B Nazanin" panose="00000400000000000000" pitchFamily="2" charset="-78"/>
              </a:rPr>
              <a:t>به زمینه های فکری یکدیگر توجه کنید. در صورت عدم هماهنگی در آنها آیا </a:t>
            </a:r>
            <a:r>
              <a:rPr lang="fa-IR" dirty="0" smtClean="0">
                <a:solidFill>
                  <a:schemeClr val="bg1"/>
                </a:solidFill>
                <a:cs typeface="B Nazanin" panose="00000400000000000000" pitchFamily="2" charset="-78"/>
              </a:rPr>
              <a:t>مشکلات </a:t>
            </a:r>
            <a:r>
              <a:rPr lang="fa-IR" dirty="0">
                <a:solidFill>
                  <a:schemeClr val="bg1"/>
                </a:solidFill>
                <a:cs typeface="B Nazanin" panose="00000400000000000000" pitchFamily="2" charset="-78"/>
              </a:rPr>
              <a:t>بالقوه ای در آداب و رسوم، زندگی خانوادگی، سنت ها، انتظارات و توقعات شما به وجود خواهد آمد؟ </a:t>
            </a:r>
            <a:endParaRPr lang="fa-IR" dirty="0" smtClean="0">
              <a:solidFill>
                <a:schemeClr val="bg1"/>
              </a:solidFill>
              <a:cs typeface="B Nazanin" panose="00000400000000000000" pitchFamily="2" charset="-78"/>
            </a:endParaRPr>
          </a:p>
          <a:p>
            <a:pPr marL="0" indent="0" algn="r">
              <a:buNone/>
            </a:pPr>
            <a:r>
              <a:rPr lang="fa-IR" dirty="0">
                <a:solidFill>
                  <a:srgbClr val="FF0000"/>
                </a:solidFill>
                <a:cs typeface="B Nazanin" panose="00000400000000000000" pitchFamily="2" charset="-78"/>
              </a:rPr>
              <a:t>هوش: </a:t>
            </a:r>
            <a:r>
              <a:rPr lang="fa-IR" dirty="0">
                <a:solidFill>
                  <a:schemeClr val="bg1"/>
                </a:solidFill>
                <a:cs typeface="B Nazanin" panose="00000400000000000000" pitchFamily="2" charset="-78"/>
              </a:rPr>
              <a:t>اگر همسر شما از شما باهوش تر باشد یا بالعکس، ناراحت می شوید؟</a:t>
            </a:r>
            <a:endParaRPr lang="fa-IR" dirty="0" smtClean="0">
              <a:solidFill>
                <a:schemeClr val="bg1"/>
              </a:solidFill>
              <a:cs typeface="B Nazanin" panose="00000400000000000000" pitchFamily="2" charset="-78"/>
            </a:endParaRPr>
          </a:p>
          <a:p>
            <a:pPr marL="0" indent="0" algn="r">
              <a:buNone/>
            </a:pPr>
            <a:endParaRPr lang="en-US" dirty="0">
              <a:solidFill>
                <a:schemeClr val="bg1"/>
              </a:solidFill>
              <a:cs typeface="B Nazanin" panose="00000400000000000000" pitchFamily="2" charset="-78"/>
            </a:endParaRPr>
          </a:p>
        </p:txBody>
      </p:sp>
    </p:spTree>
    <p:extLst>
      <p:ext uri="{BB962C8B-B14F-4D97-AF65-F5344CB8AC3E}">
        <p14:creationId xmlns:p14="http://schemas.microsoft.com/office/powerpoint/2010/main" val="3752518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60" y="620688"/>
            <a:ext cx="7429499" cy="5688632"/>
          </a:xfrm>
        </p:spPr>
        <p:txBody>
          <a:bodyPr>
            <a:normAutofit/>
          </a:bodyPr>
          <a:lstStyle/>
          <a:p>
            <a:pPr marL="0" indent="0" algn="r">
              <a:buNone/>
            </a:pPr>
            <a:r>
              <a:rPr lang="fa-IR" dirty="0">
                <a:solidFill>
                  <a:srgbClr val="FF0000"/>
                </a:solidFill>
                <a:cs typeface="B Nazanin" panose="00000400000000000000" pitchFamily="2" charset="-78"/>
              </a:rPr>
              <a:t>روابط </a:t>
            </a:r>
            <a:r>
              <a:rPr lang="fa-IR" dirty="0" smtClean="0">
                <a:solidFill>
                  <a:srgbClr val="FF0000"/>
                </a:solidFill>
                <a:cs typeface="B Nazanin" panose="00000400000000000000" pitchFamily="2" charset="-78"/>
              </a:rPr>
              <a:t>خانوادگی:</a:t>
            </a:r>
          </a:p>
          <a:p>
            <a:pPr marL="0" indent="0" algn="r">
              <a:buNone/>
            </a:pPr>
            <a:r>
              <a:rPr lang="fa-IR" dirty="0">
                <a:solidFill>
                  <a:schemeClr val="bg1"/>
                </a:solidFill>
                <a:cs typeface="B Nazanin" panose="00000400000000000000" pitchFamily="2" charset="-78"/>
              </a:rPr>
              <a:t>آیا دیدگاه خاصی درباره خانواده همسر دارید؟ درباره بستگان همسر آینده خود چه فکری می کنید</a:t>
            </a:r>
            <a:r>
              <a:rPr lang="fa-IR" dirty="0" smtClean="0">
                <a:solidFill>
                  <a:schemeClr val="bg1"/>
                </a:solidFill>
                <a:cs typeface="B Nazanin" panose="00000400000000000000" pitchFamily="2" charset="-78"/>
              </a:rPr>
              <a:t>؟</a:t>
            </a:r>
          </a:p>
          <a:p>
            <a:pPr marL="0" indent="0" algn="r">
              <a:buNone/>
            </a:pPr>
            <a:r>
              <a:rPr lang="fa-IR" dirty="0">
                <a:solidFill>
                  <a:srgbClr val="FF0000"/>
                </a:solidFill>
                <a:cs typeface="B Nazanin" panose="00000400000000000000" pitchFamily="2" charset="-78"/>
              </a:rPr>
              <a:t>نگرش </a:t>
            </a:r>
            <a:r>
              <a:rPr lang="fa-IR" dirty="0" smtClean="0">
                <a:solidFill>
                  <a:srgbClr val="FF0000"/>
                </a:solidFill>
                <a:cs typeface="B Nazanin" panose="00000400000000000000" pitchFamily="2" charset="-78"/>
              </a:rPr>
              <a:t>مالی:</a:t>
            </a:r>
          </a:p>
          <a:p>
            <a:pPr marL="0" indent="0" algn="r">
              <a:buNone/>
            </a:pPr>
            <a:r>
              <a:rPr lang="fa-IR" dirty="0">
                <a:solidFill>
                  <a:schemeClr val="bg1"/>
                </a:solidFill>
                <a:cs typeface="B Nazanin" panose="00000400000000000000" pitchFamily="2" charset="-78"/>
              </a:rPr>
              <a:t>آیا درباره مدیریت کردن مسایل مالی پس از ازدواج، با شریک زندگی تان گفت و گو کرده اید</a:t>
            </a:r>
            <a:r>
              <a:rPr lang="fa-IR" dirty="0" smtClean="0">
                <a:solidFill>
                  <a:schemeClr val="bg1"/>
                </a:solidFill>
                <a:cs typeface="B Nazanin" panose="00000400000000000000" pitchFamily="2" charset="-78"/>
              </a:rPr>
              <a:t>؟</a:t>
            </a:r>
          </a:p>
          <a:p>
            <a:pPr marL="0" indent="0" algn="r">
              <a:buNone/>
            </a:pPr>
            <a:r>
              <a:rPr lang="fa-IR" dirty="0">
                <a:solidFill>
                  <a:srgbClr val="FF0000"/>
                </a:solidFill>
                <a:cs typeface="B Nazanin" panose="00000400000000000000" pitchFamily="2" charset="-78"/>
              </a:rPr>
              <a:t>تعداد بچه </a:t>
            </a:r>
            <a:r>
              <a:rPr lang="fa-IR" dirty="0" smtClean="0">
                <a:solidFill>
                  <a:srgbClr val="FF0000"/>
                </a:solidFill>
                <a:cs typeface="B Nazanin" panose="00000400000000000000" pitchFamily="2" charset="-78"/>
              </a:rPr>
              <a:t>ها:</a:t>
            </a:r>
          </a:p>
          <a:p>
            <a:pPr marL="0" indent="0" algn="r">
              <a:buNone/>
            </a:pPr>
            <a:r>
              <a:rPr lang="fa-IR" dirty="0" smtClean="0">
                <a:solidFill>
                  <a:schemeClr val="bg1"/>
                </a:solidFill>
                <a:cs typeface="B Nazanin" panose="00000400000000000000" pitchFamily="2" charset="-78"/>
              </a:rPr>
              <a:t>آیا </a:t>
            </a:r>
            <a:r>
              <a:rPr lang="fa-IR" dirty="0">
                <a:solidFill>
                  <a:schemeClr val="bg1"/>
                </a:solidFill>
                <a:cs typeface="B Nazanin" panose="00000400000000000000" pitchFamily="2" charset="-78"/>
              </a:rPr>
              <a:t>دیدگاه </a:t>
            </a:r>
            <a:r>
              <a:rPr lang="fa-IR" dirty="0" smtClean="0">
                <a:solidFill>
                  <a:schemeClr val="bg1"/>
                </a:solidFill>
                <a:cs typeface="B Nazanin" panose="00000400000000000000" pitchFamily="2" charset="-78"/>
              </a:rPr>
              <a:t>تان </a:t>
            </a:r>
            <a:r>
              <a:rPr lang="fa-IR" dirty="0">
                <a:solidFill>
                  <a:schemeClr val="bg1"/>
                </a:solidFill>
                <a:cs typeface="B Nazanin" panose="00000400000000000000" pitchFamily="2" charset="-78"/>
              </a:rPr>
              <a:t>درباره تعداد بچه متفاوت </a:t>
            </a:r>
            <a:r>
              <a:rPr lang="fa-IR" dirty="0" smtClean="0">
                <a:solidFill>
                  <a:schemeClr val="bg1"/>
                </a:solidFill>
                <a:cs typeface="B Nazanin" panose="00000400000000000000" pitchFamily="2" charset="-78"/>
              </a:rPr>
              <a:t>است</a:t>
            </a:r>
            <a:r>
              <a:rPr lang="fa-IR" dirty="0">
                <a:solidFill>
                  <a:schemeClr val="bg1"/>
                </a:solidFill>
                <a:cs typeface="B Nazanin" panose="00000400000000000000" pitchFamily="2" charset="-78"/>
              </a:rPr>
              <a:t>؟ </a:t>
            </a:r>
            <a:r>
              <a:rPr lang="fa-IR" dirty="0" smtClean="0">
                <a:solidFill>
                  <a:schemeClr val="bg1"/>
                </a:solidFill>
                <a:cs typeface="B Nazanin" panose="00000400000000000000" pitchFamily="2" charset="-78"/>
              </a:rPr>
              <a:t>درباره </a:t>
            </a:r>
            <a:r>
              <a:rPr lang="fa-IR" dirty="0">
                <a:solidFill>
                  <a:schemeClr val="bg1"/>
                </a:solidFill>
                <a:cs typeface="B Nazanin" panose="00000400000000000000" pitchFamily="2" charset="-78"/>
              </a:rPr>
              <a:t>نقش تان در فرزندپروری گفت و گو کرده اید</a:t>
            </a:r>
            <a:r>
              <a:rPr lang="fa-IR" dirty="0" smtClean="0">
                <a:solidFill>
                  <a:schemeClr val="bg1"/>
                </a:solidFill>
                <a:cs typeface="B Nazanin" panose="00000400000000000000" pitchFamily="2" charset="-78"/>
              </a:rPr>
              <a:t>؟</a:t>
            </a:r>
          </a:p>
          <a:p>
            <a:pPr marL="0" indent="0" algn="r">
              <a:buNone/>
            </a:pPr>
            <a:r>
              <a:rPr lang="fa-IR" dirty="0">
                <a:solidFill>
                  <a:srgbClr val="FF0000"/>
                </a:solidFill>
                <a:cs typeface="B Nazanin" panose="00000400000000000000" pitchFamily="2" charset="-78"/>
              </a:rPr>
              <a:t>سازماندهی زندگی: </a:t>
            </a:r>
            <a:r>
              <a:rPr lang="fa-IR" dirty="0">
                <a:solidFill>
                  <a:schemeClr val="bg1"/>
                </a:solidFill>
                <a:cs typeface="B Nazanin" panose="00000400000000000000" pitchFamily="2" charset="-78"/>
              </a:rPr>
              <a:t>پس از ازدواج کجا زندگی خواهید کرد؟ در خانه خود یا با والدینتان؟</a:t>
            </a:r>
            <a:endParaRPr lang="en-US" dirty="0">
              <a:solidFill>
                <a:schemeClr val="bg1"/>
              </a:solidFill>
              <a:cs typeface="B Nazanin" panose="00000400000000000000" pitchFamily="2" charset="-78"/>
            </a:endParaRPr>
          </a:p>
        </p:txBody>
      </p:sp>
    </p:spTree>
    <p:extLst>
      <p:ext uri="{BB962C8B-B14F-4D97-AF65-F5344CB8AC3E}">
        <p14:creationId xmlns:p14="http://schemas.microsoft.com/office/powerpoint/2010/main" val="2683591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6060" y="188640"/>
            <a:ext cx="7429499" cy="1296144"/>
          </a:xfrm>
        </p:spPr>
        <p:txBody>
          <a:bodyPr>
            <a:normAutofit/>
          </a:bodyPr>
          <a:lstStyle/>
          <a:p>
            <a:pPr algn="r"/>
            <a:r>
              <a:rPr lang="fa-IR" sz="3200" dirty="0" smtClean="0">
                <a:solidFill>
                  <a:schemeClr val="bg1"/>
                </a:solidFill>
                <a:cs typeface="B Nazanin" panose="00000400000000000000" pitchFamily="2" charset="-78"/>
              </a:rPr>
              <a:t>هشت عامل برای ازدواج موفق</a:t>
            </a:r>
            <a:endParaRPr lang="en-US" sz="3200" dirty="0">
              <a:solidFill>
                <a:schemeClr val="bg1"/>
              </a:solidFill>
              <a:cs typeface="B Nazanin" panose="00000400000000000000" pitchFamily="2" charset="-78"/>
            </a:endParaRPr>
          </a:p>
        </p:txBody>
      </p:sp>
      <p:sp>
        <p:nvSpPr>
          <p:cNvPr id="3" name="Content Placeholder 2"/>
          <p:cNvSpPr>
            <a:spLocks noGrp="1"/>
          </p:cNvSpPr>
          <p:nvPr>
            <p:ph idx="1"/>
          </p:nvPr>
        </p:nvSpPr>
        <p:spPr>
          <a:xfrm>
            <a:off x="856060" y="1484784"/>
            <a:ext cx="7429499" cy="4896544"/>
          </a:xfrm>
        </p:spPr>
        <p:txBody>
          <a:bodyPr>
            <a:normAutofit lnSpcReduction="10000"/>
          </a:bodyPr>
          <a:lstStyle/>
          <a:p>
            <a:pPr marL="0" indent="0" algn="r">
              <a:buNone/>
            </a:pPr>
            <a:r>
              <a:rPr lang="ar-SA" b="1" dirty="0">
                <a:solidFill>
                  <a:schemeClr val="bg1"/>
                </a:solidFill>
                <a:cs typeface="B Nazanin" panose="00000400000000000000" pitchFamily="2" charset="-78"/>
              </a:rPr>
              <a:t>این عوامل ضامن موفقیت ازدواج شما هستند. به آنها خوب دقت </a:t>
            </a:r>
            <a:r>
              <a:rPr lang="ar-SA" b="1" dirty="0" smtClean="0">
                <a:solidFill>
                  <a:schemeClr val="bg1"/>
                </a:solidFill>
                <a:cs typeface="B Nazanin" panose="00000400000000000000" pitchFamily="2" charset="-78"/>
              </a:rPr>
              <a:t>کنید</a:t>
            </a:r>
            <a:r>
              <a:rPr lang="fa-IR" b="1" dirty="0" smtClean="0">
                <a:solidFill>
                  <a:schemeClr val="bg1"/>
                </a:solidFill>
                <a:cs typeface="B Nazanin" panose="00000400000000000000" pitchFamily="2" charset="-78"/>
              </a:rPr>
              <a:t>:</a:t>
            </a:r>
          </a:p>
          <a:p>
            <a:pPr marL="0" indent="0" algn="r">
              <a:buNone/>
            </a:pPr>
            <a:r>
              <a:rPr lang="fa-IR" dirty="0">
                <a:solidFill>
                  <a:schemeClr val="bg1"/>
                </a:solidFill>
                <a:cs typeface="B Nazanin" panose="00000400000000000000" pitchFamily="2" charset="-78"/>
              </a:rPr>
              <a:t>1</a:t>
            </a:r>
            <a:r>
              <a:rPr lang="fa-IR" dirty="0" smtClean="0">
                <a:solidFill>
                  <a:schemeClr val="bg1"/>
                </a:solidFill>
                <a:cs typeface="B Nazanin" panose="00000400000000000000" pitchFamily="2" charset="-78"/>
              </a:rPr>
              <a:t>- تعهد:</a:t>
            </a:r>
            <a:r>
              <a:rPr lang="ar-SA" dirty="0" smtClean="0">
                <a:solidFill>
                  <a:schemeClr val="bg1"/>
                </a:solidFill>
                <a:cs typeface="B Nazanin" panose="00000400000000000000" pitchFamily="2" charset="-78"/>
              </a:rPr>
              <a:t> </a:t>
            </a:r>
            <a:r>
              <a:rPr lang="ar-SA" dirty="0">
                <a:solidFill>
                  <a:schemeClr val="bg1"/>
                </a:solidFill>
                <a:cs typeface="B Nazanin" panose="00000400000000000000" pitchFamily="2" charset="-78"/>
              </a:rPr>
              <a:t>اگر می خواهید ازدواج موفقی داشته باشید، باید شریک زندگی شما بداند با تمام وجود به او متعهدید. یکی از راه های نشان دادن تعهد، پذیرش و تایید همسر است. بعد از ازدواج، مواردی را که در آنها همسرتان به نظر شما جذاب یا توانا می رسد به او بگویید تا حس خوبی در او ایجاد شود. برای نزدیک شدن به همسرتان یا تغییر رفتارش، بی قید و شرط به او عشق </a:t>
            </a:r>
            <a:r>
              <a:rPr lang="ar-SA" dirty="0" smtClean="0">
                <a:solidFill>
                  <a:schemeClr val="bg1"/>
                </a:solidFill>
                <a:cs typeface="B Nazanin" panose="00000400000000000000" pitchFamily="2" charset="-78"/>
              </a:rPr>
              <a:t>بورزید</a:t>
            </a:r>
            <a:r>
              <a:rPr lang="fa-IR" dirty="0" smtClean="0">
                <a:solidFill>
                  <a:schemeClr val="bg1"/>
                </a:solidFill>
                <a:cs typeface="B Nazanin" panose="00000400000000000000" pitchFamily="2" charset="-78"/>
              </a:rPr>
              <a:t>.</a:t>
            </a:r>
          </a:p>
          <a:p>
            <a:pPr marL="0" indent="0" algn="r">
              <a:buNone/>
            </a:pPr>
            <a:r>
              <a:rPr lang="fa-IR" dirty="0" smtClean="0">
                <a:solidFill>
                  <a:schemeClr val="bg1"/>
                </a:solidFill>
                <a:cs typeface="B Nazanin" panose="00000400000000000000" pitchFamily="2" charset="-78"/>
              </a:rPr>
              <a:t>2- ارتباط: </a:t>
            </a:r>
            <a:r>
              <a:rPr lang="ar-SA" dirty="0">
                <a:solidFill>
                  <a:schemeClr val="bg1"/>
                </a:solidFill>
                <a:cs typeface="B Nazanin" panose="00000400000000000000" pitchFamily="2" charset="-78"/>
              </a:rPr>
              <a:t>همان طور که گفته </a:t>
            </a:r>
            <a:r>
              <a:rPr lang="ar-SA" dirty="0" smtClean="0">
                <a:solidFill>
                  <a:schemeClr val="bg1"/>
                </a:solidFill>
                <a:cs typeface="B Nazanin" panose="00000400000000000000" pitchFamily="2" charset="-78"/>
              </a:rPr>
              <a:t>شد</a:t>
            </a:r>
            <a:r>
              <a:rPr lang="ar-SA" dirty="0">
                <a:solidFill>
                  <a:schemeClr val="bg1"/>
                </a:solidFill>
                <a:cs typeface="B Nazanin" panose="00000400000000000000" pitchFamily="2" charset="-78"/>
              </a:rPr>
              <a:t>، رابطه زوجین با برقراری ارتباط، زنده است. برای </a:t>
            </a:r>
            <a:r>
              <a:rPr lang="ar-SA" dirty="0" smtClean="0">
                <a:solidFill>
                  <a:schemeClr val="bg1"/>
                </a:solidFill>
                <a:cs typeface="B Nazanin" panose="00000400000000000000" pitchFamily="2" charset="-78"/>
              </a:rPr>
              <a:t>داشتن </a:t>
            </a:r>
            <a:r>
              <a:rPr lang="ar-SA" dirty="0">
                <a:solidFill>
                  <a:schemeClr val="bg1"/>
                </a:solidFill>
                <a:cs typeface="B Nazanin" panose="00000400000000000000" pitchFamily="2" charset="-78"/>
              </a:rPr>
              <a:t>رابطه </a:t>
            </a:r>
            <a:r>
              <a:rPr lang="ar-SA" dirty="0" smtClean="0">
                <a:solidFill>
                  <a:schemeClr val="bg1"/>
                </a:solidFill>
                <a:cs typeface="B Nazanin" panose="00000400000000000000" pitchFamily="2" charset="-78"/>
              </a:rPr>
              <a:t>سالم </a:t>
            </a:r>
            <a:r>
              <a:rPr lang="ar-SA" dirty="0">
                <a:solidFill>
                  <a:schemeClr val="bg1"/>
                </a:solidFill>
                <a:cs typeface="B Nazanin" panose="00000400000000000000" pitchFamily="2" charset="-78"/>
              </a:rPr>
              <a:t>باید ارتباط مستمر خود را با همسرتان حفظ کنید. به معنای دیگر باید با ارتباط مناسب و ایجاد فضای اعتماد به یکدیگر، به تدریج موانع </a:t>
            </a:r>
            <a:r>
              <a:rPr lang="ar-SA" dirty="0" smtClean="0">
                <a:solidFill>
                  <a:schemeClr val="bg1"/>
                </a:solidFill>
                <a:cs typeface="B Nazanin" panose="00000400000000000000" pitchFamily="2" charset="-78"/>
              </a:rPr>
              <a:t>یک </a:t>
            </a:r>
            <a:r>
              <a:rPr lang="ar-SA" dirty="0">
                <a:solidFill>
                  <a:schemeClr val="bg1"/>
                </a:solidFill>
                <a:cs typeface="B Nazanin" panose="00000400000000000000" pitchFamily="2" charset="-78"/>
              </a:rPr>
              <a:t>رابطه ایده آل مثل خواندن </a:t>
            </a:r>
            <a:r>
              <a:rPr lang="ar-SA" dirty="0" smtClean="0">
                <a:solidFill>
                  <a:schemeClr val="bg1"/>
                </a:solidFill>
                <a:cs typeface="B Nazanin" panose="00000400000000000000" pitchFamily="2" charset="-78"/>
              </a:rPr>
              <a:t>ذه</a:t>
            </a:r>
            <a:r>
              <a:rPr lang="fa-IR" dirty="0" smtClean="0">
                <a:solidFill>
                  <a:schemeClr val="bg1"/>
                </a:solidFill>
                <a:cs typeface="B Nazanin" panose="00000400000000000000" pitchFamily="2" charset="-78"/>
              </a:rPr>
              <a:t>ن، اصلاح و قطع کردن </a:t>
            </a:r>
            <a:r>
              <a:rPr lang="ar-SA" dirty="0" smtClean="0">
                <a:solidFill>
                  <a:schemeClr val="bg1"/>
                </a:solidFill>
                <a:cs typeface="B Nazanin" panose="00000400000000000000" pitchFamily="2" charset="-78"/>
              </a:rPr>
              <a:t>حرف </a:t>
            </a:r>
            <a:r>
              <a:rPr lang="ar-SA" dirty="0">
                <a:solidFill>
                  <a:schemeClr val="bg1"/>
                </a:solidFill>
                <a:cs typeface="B Nazanin" panose="00000400000000000000" pitchFamily="2" charset="-78"/>
              </a:rPr>
              <a:t>یا </a:t>
            </a:r>
            <a:r>
              <a:rPr lang="ar-SA" dirty="0" smtClean="0">
                <a:solidFill>
                  <a:schemeClr val="bg1"/>
                </a:solidFill>
                <a:cs typeface="B Nazanin" panose="00000400000000000000" pitchFamily="2" charset="-78"/>
              </a:rPr>
              <a:t>حرف</a:t>
            </a:r>
            <a:r>
              <a:rPr lang="fa-IR" dirty="0" smtClean="0">
                <a:solidFill>
                  <a:schemeClr val="bg1"/>
                </a:solidFill>
                <a:cs typeface="B Nazanin" panose="00000400000000000000" pitchFamily="2" charset="-78"/>
              </a:rPr>
              <a:t> ز</a:t>
            </a:r>
            <a:r>
              <a:rPr lang="ar-SA" dirty="0" smtClean="0">
                <a:solidFill>
                  <a:schemeClr val="bg1"/>
                </a:solidFill>
                <a:cs typeface="B Nazanin" panose="00000400000000000000" pitchFamily="2" charset="-78"/>
              </a:rPr>
              <a:t>دن </a:t>
            </a:r>
            <a:r>
              <a:rPr lang="ar-SA" dirty="0">
                <a:solidFill>
                  <a:schemeClr val="bg1"/>
                </a:solidFill>
                <a:cs typeface="B Nazanin" panose="00000400000000000000" pitchFamily="2" charset="-78"/>
              </a:rPr>
              <a:t>علیه یکدیگر را از میان </a:t>
            </a:r>
            <a:r>
              <a:rPr lang="ar-SA" dirty="0" smtClean="0">
                <a:solidFill>
                  <a:schemeClr val="bg1"/>
                </a:solidFill>
                <a:cs typeface="B Nazanin" panose="00000400000000000000" pitchFamily="2" charset="-78"/>
              </a:rPr>
              <a:t>بردارید</a:t>
            </a:r>
            <a:r>
              <a:rPr lang="fa-IR" dirty="0" smtClean="0">
                <a:solidFill>
                  <a:schemeClr val="bg1"/>
                </a:solidFill>
                <a:cs typeface="B Nazanin" panose="00000400000000000000" pitchFamily="2" charset="-78"/>
              </a:rPr>
              <a:t>.</a:t>
            </a:r>
          </a:p>
          <a:p>
            <a:pPr marL="0" indent="0" algn="r">
              <a:buNone/>
            </a:pPr>
            <a:endParaRPr lang="en-US" dirty="0">
              <a:solidFill>
                <a:schemeClr val="bg1"/>
              </a:solidFill>
              <a:cs typeface="B Nazanin" panose="00000400000000000000" pitchFamily="2" charset="-78"/>
            </a:endParaRPr>
          </a:p>
        </p:txBody>
      </p:sp>
    </p:spTree>
    <p:extLst>
      <p:ext uri="{BB962C8B-B14F-4D97-AF65-F5344CB8AC3E}">
        <p14:creationId xmlns:p14="http://schemas.microsoft.com/office/powerpoint/2010/main" val="265781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980728"/>
            <a:ext cx="7848872" cy="5555710"/>
          </a:xfrm>
        </p:spPr>
        <p:txBody>
          <a:bodyPr>
            <a:normAutofit lnSpcReduction="10000"/>
          </a:bodyPr>
          <a:lstStyle/>
          <a:p>
            <a:pPr algn="ctr" rtl="1">
              <a:buNone/>
            </a:pPr>
            <a:r>
              <a:rPr lang="fa-IR" sz="3200" b="1" dirty="0" smtClean="0">
                <a:solidFill>
                  <a:schemeClr val="bg1"/>
                </a:solidFill>
                <a:cs typeface="B Nazanin" pitchFamily="2" charset="-78"/>
              </a:rPr>
              <a:t>از مهمترين آثار ازدواج ايجاد مودت </a:t>
            </a:r>
            <a:endParaRPr lang="en-US" sz="3200" b="1" dirty="0" smtClean="0">
              <a:solidFill>
                <a:schemeClr val="bg1"/>
              </a:solidFill>
              <a:cs typeface="B Nazanin" pitchFamily="2" charset="-78"/>
            </a:endParaRPr>
          </a:p>
          <a:p>
            <a:pPr algn="ctr" rtl="1">
              <a:buNone/>
            </a:pPr>
            <a:r>
              <a:rPr lang="fa-IR" sz="3200" b="1" dirty="0" smtClean="0">
                <a:solidFill>
                  <a:schemeClr val="bg1"/>
                </a:solidFill>
                <a:cs typeface="B Nazanin" pitchFamily="2" charset="-78"/>
              </a:rPr>
              <a:t>و رحمت بين زوجين است</a:t>
            </a:r>
          </a:p>
          <a:p>
            <a:pPr algn="ctr" rtl="1">
              <a:buNone/>
            </a:pPr>
            <a:endParaRPr lang="fa-IR" sz="3500" dirty="0" smtClean="0">
              <a:cs typeface="B Nazanin" panose="00000400000000000000" pitchFamily="2" charset="-78"/>
            </a:endParaRPr>
          </a:p>
          <a:p>
            <a:pPr algn="ctr" rtl="1">
              <a:buNone/>
            </a:pPr>
            <a:r>
              <a:rPr lang="fa-IR" b="1" dirty="0" smtClean="0">
                <a:solidFill>
                  <a:schemeClr val="bg1"/>
                </a:solidFill>
                <a:cs typeface="B Nazanin" pitchFamily="2" charset="-78"/>
              </a:rPr>
              <a:t>وَمِنْ آیَاتِهِ أَنْ خَلَقَ لَکُم مِّنْ أَنفُسِکُمْ أَزْوَاجًا لِّتَسْکُنُوا إِلَیْهَا وَجَعَلَ بَیْنَکُم مَّوَدَّهً وَرَحْمَهً إِنَّ فِی ذَلِکَ لَآیَاتٍ لِّقَوْمٍ یَتَفَکَّرُونَ </a:t>
            </a:r>
          </a:p>
          <a:p>
            <a:pPr algn="ctr" rtl="1">
              <a:buNone/>
            </a:pPr>
            <a:r>
              <a:rPr lang="fa-IR" b="1" dirty="0" smtClean="0">
                <a:solidFill>
                  <a:schemeClr val="bg1"/>
                </a:solidFill>
                <a:cs typeface="B Nazanin" pitchFamily="2" charset="-78"/>
              </a:rPr>
              <a:t>و یکی از نشانه‌های خداوند این است که برای شما از جنس خودتان، جفتی آفرید تا ازدواج كنيد و در كنار او آرامش یابید و ميان شما دوستي و محبت قرار داد. به یقین، در این [نعمت] نشانه‌هایی است برای مردمی که می‌اندیشند.</a:t>
            </a:r>
          </a:p>
          <a:p>
            <a:pPr algn="ctr" rtl="1">
              <a:buNone/>
            </a:pPr>
            <a:r>
              <a:rPr lang="fa-IR" b="1" dirty="0" smtClean="0">
                <a:solidFill>
                  <a:schemeClr val="bg1"/>
                </a:solidFill>
                <a:cs typeface="B Nazanin" pitchFamily="2" charset="-78"/>
              </a:rPr>
              <a:t>سوره مباركه روم، آیه ۲۱ </a:t>
            </a:r>
          </a:p>
          <a:p>
            <a:pPr algn="ctr" rtl="1">
              <a:buNone/>
            </a:pPr>
            <a:endParaRPr lang="fa-IR" sz="3200" dirty="0"/>
          </a:p>
        </p:txBody>
      </p:sp>
    </p:spTree>
    <p:extLst>
      <p:ext uri="{BB962C8B-B14F-4D97-AF65-F5344CB8AC3E}">
        <p14:creationId xmlns:p14="http://schemas.microsoft.com/office/powerpoint/2010/main" val="3449107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60" y="692696"/>
            <a:ext cx="7429499" cy="5098505"/>
          </a:xfrm>
        </p:spPr>
        <p:txBody>
          <a:bodyPr>
            <a:normAutofit/>
          </a:bodyPr>
          <a:lstStyle/>
          <a:p>
            <a:pPr marL="0" indent="0" algn="r">
              <a:buNone/>
            </a:pPr>
            <a:r>
              <a:rPr lang="fa-IR" dirty="0" smtClean="0">
                <a:solidFill>
                  <a:schemeClr val="bg1"/>
                </a:solidFill>
                <a:cs typeface="B Nazanin" panose="00000400000000000000" pitchFamily="2" charset="-78"/>
              </a:rPr>
              <a:t>3- حل تعارض: </a:t>
            </a:r>
            <a:r>
              <a:rPr lang="ar-SA" dirty="0">
                <a:solidFill>
                  <a:schemeClr val="bg1"/>
                </a:solidFill>
                <a:cs typeface="B Nazanin" panose="00000400000000000000" pitchFamily="2" charset="-78"/>
              </a:rPr>
              <a:t>تعارض بخودی خود بد </a:t>
            </a:r>
            <a:r>
              <a:rPr lang="ar-SA" dirty="0" smtClean="0">
                <a:solidFill>
                  <a:schemeClr val="bg1"/>
                </a:solidFill>
                <a:cs typeface="B Nazanin" panose="00000400000000000000" pitchFamily="2" charset="-78"/>
              </a:rPr>
              <a:t>نیست</a:t>
            </a:r>
            <a:r>
              <a:rPr lang="ar-SA" dirty="0">
                <a:solidFill>
                  <a:schemeClr val="bg1"/>
                </a:solidFill>
                <a:cs typeface="B Nazanin" panose="00000400000000000000" pitchFamily="2" charset="-78"/>
              </a:rPr>
              <a:t>؛ اما وقتی میزان آن افزایش یابد به بحران تبدیل می </a:t>
            </a:r>
            <a:r>
              <a:rPr lang="ar-SA" dirty="0" smtClean="0">
                <a:solidFill>
                  <a:schemeClr val="bg1"/>
                </a:solidFill>
                <a:cs typeface="B Nazanin" panose="00000400000000000000" pitchFamily="2" charset="-78"/>
              </a:rPr>
              <a:t>شود </a:t>
            </a:r>
            <a:r>
              <a:rPr lang="ar-SA" dirty="0">
                <a:solidFill>
                  <a:schemeClr val="bg1"/>
                </a:solidFill>
                <a:cs typeface="B Nazanin" panose="00000400000000000000" pitchFamily="2" charset="-78"/>
              </a:rPr>
              <a:t>و نشان می دهد که باید تغییرات گسترده ای در رفتارها و </a:t>
            </a:r>
            <a:r>
              <a:rPr lang="ar-SA" dirty="0" smtClean="0">
                <a:solidFill>
                  <a:schemeClr val="bg1"/>
                </a:solidFill>
                <a:cs typeface="B Nazanin" panose="00000400000000000000" pitchFamily="2" charset="-78"/>
              </a:rPr>
              <a:t>تعام</a:t>
            </a:r>
            <a:r>
              <a:rPr lang="fa-IR" dirty="0" smtClean="0">
                <a:solidFill>
                  <a:schemeClr val="bg1"/>
                </a:solidFill>
                <a:cs typeface="B Nazanin" panose="00000400000000000000" pitchFamily="2" charset="-78"/>
              </a:rPr>
              <a:t>لات</a:t>
            </a:r>
            <a:r>
              <a:rPr lang="ar-SA" dirty="0" smtClean="0">
                <a:solidFill>
                  <a:schemeClr val="bg1"/>
                </a:solidFill>
                <a:cs typeface="B Nazanin" panose="00000400000000000000" pitchFamily="2" charset="-78"/>
              </a:rPr>
              <a:t> </a:t>
            </a:r>
            <a:r>
              <a:rPr lang="ar-SA" dirty="0">
                <a:solidFill>
                  <a:schemeClr val="bg1"/>
                </a:solidFill>
                <a:cs typeface="B Nazanin" panose="00000400000000000000" pitchFamily="2" charset="-78"/>
              </a:rPr>
              <a:t>بین فردی و اجتماعی انجام گیرد تا </a:t>
            </a:r>
            <a:r>
              <a:rPr lang="ar-SA" dirty="0" smtClean="0">
                <a:solidFill>
                  <a:schemeClr val="bg1"/>
                </a:solidFill>
                <a:cs typeface="B Nazanin" panose="00000400000000000000" pitchFamily="2" charset="-78"/>
              </a:rPr>
              <a:t>تح</a:t>
            </a:r>
            <a:r>
              <a:rPr lang="fa-IR" dirty="0" smtClean="0">
                <a:solidFill>
                  <a:schemeClr val="bg1"/>
                </a:solidFill>
                <a:cs typeface="B Nazanin" panose="00000400000000000000" pitchFamily="2" charset="-78"/>
              </a:rPr>
              <a:t>ولات</a:t>
            </a:r>
            <a:r>
              <a:rPr lang="ar-SA" dirty="0" smtClean="0">
                <a:solidFill>
                  <a:schemeClr val="bg1"/>
                </a:solidFill>
                <a:cs typeface="B Nazanin" panose="00000400000000000000" pitchFamily="2" charset="-78"/>
              </a:rPr>
              <a:t> </a:t>
            </a:r>
            <a:r>
              <a:rPr lang="ar-SA" dirty="0">
                <a:solidFill>
                  <a:schemeClr val="bg1"/>
                </a:solidFill>
                <a:cs typeface="B Nazanin" panose="00000400000000000000" pitchFamily="2" charset="-78"/>
              </a:rPr>
              <a:t>مثبتی مانند همدلی و تفاهم ایجاد </a:t>
            </a:r>
            <a:r>
              <a:rPr lang="ar-SA" dirty="0" smtClean="0">
                <a:solidFill>
                  <a:schemeClr val="bg1"/>
                </a:solidFill>
                <a:cs typeface="B Nazanin" panose="00000400000000000000" pitchFamily="2" charset="-78"/>
              </a:rPr>
              <a:t>شود</a:t>
            </a:r>
            <a:r>
              <a:rPr lang="fa-IR" dirty="0" smtClean="0">
                <a:solidFill>
                  <a:schemeClr val="bg1"/>
                </a:solidFill>
                <a:cs typeface="B Nazanin" panose="00000400000000000000" pitchFamily="2" charset="-78"/>
              </a:rPr>
              <a:t>.</a:t>
            </a:r>
          </a:p>
          <a:p>
            <a:pPr marL="0" indent="0" algn="r">
              <a:buNone/>
            </a:pPr>
            <a:r>
              <a:rPr lang="fa-IR" dirty="0" smtClean="0">
                <a:solidFill>
                  <a:schemeClr val="bg1"/>
                </a:solidFill>
                <a:cs typeface="B Nazanin" panose="00000400000000000000" pitchFamily="2" charset="-78"/>
              </a:rPr>
              <a:t>4- خلاقیت: </a:t>
            </a:r>
            <a:r>
              <a:rPr lang="ar-SA" dirty="0">
                <a:solidFill>
                  <a:schemeClr val="bg1"/>
                </a:solidFill>
                <a:cs typeface="B Nazanin" panose="00000400000000000000" pitchFamily="2" charset="-78"/>
              </a:rPr>
              <a:t>از </a:t>
            </a:r>
            <a:r>
              <a:rPr lang="ar-SA" dirty="0" smtClean="0">
                <a:solidFill>
                  <a:schemeClr val="bg1"/>
                </a:solidFill>
                <a:cs typeface="B Nazanin" panose="00000400000000000000" pitchFamily="2" charset="-78"/>
              </a:rPr>
              <a:t>میان </a:t>
            </a:r>
            <a:r>
              <a:rPr lang="ar-SA" dirty="0">
                <a:solidFill>
                  <a:schemeClr val="bg1"/>
                </a:solidFill>
                <a:cs typeface="B Nazanin" panose="00000400000000000000" pitchFamily="2" charset="-78"/>
              </a:rPr>
              <a:t>بردن روزمرگی، </a:t>
            </a:r>
            <a:r>
              <a:rPr lang="ar-SA" dirty="0" smtClean="0">
                <a:solidFill>
                  <a:schemeClr val="bg1"/>
                </a:solidFill>
                <a:cs typeface="B Nazanin" panose="00000400000000000000" pitchFamily="2" charset="-78"/>
              </a:rPr>
              <a:t>خ</a:t>
            </a:r>
            <a:r>
              <a:rPr lang="fa-IR" dirty="0" smtClean="0">
                <a:solidFill>
                  <a:schemeClr val="bg1"/>
                </a:solidFill>
                <a:cs typeface="B Nazanin" panose="00000400000000000000" pitchFamily="2" charset="-78"/>
              </a:rPr>
              <a:t>لاقیت</a:t>
            </a:r>
            <a:r>
              <a:rPr lang="ar-SA" dirty="0" smtClean="0">
                <a:solidFill>
                  <a:schemeClr val="bg1"/>
                </a:solidFill>
                <a:cs typeface="B Nazanin" panose="00000400000000000000" pitchFamily="2" charset="-78"/>
              </a:rPr>
              <a:t> </a:t>
            </a:r>
            <a:r>
              <a:rPr lang="ar-SA" dirty="0">
                <a:solidFill>
                  <a:schemeClr val="bg1"/>
                </a:solidFill>
                <a:cs typeface="B Nazanin" panose="00000400000000000000" pitchFamily="2" charset="-78"/>
              </a:rPr>
              <a:t>را افزایش می دهد و کمک می کند با </a:t>
            </a:r>
            <a:r>
              <a:rPr lang="ar-SA" dirty="0" smtClean="0">
                <a:solidFill>
                  <a:schemeClr val="bg1"/>
                </a:solidFill>
                <a:cs typeface="B Nazanin" panose="00000400000000000000" pitchFamily="2" charset="-78"/>
              </a:rPr>
              <a:t>استفاده </a:t>
            </a:r>
            <a:r>
              <a:rPr lang="ar-SA" dirty="0">
                <a:solidFill>
                  <a:schemeClr val="bg1"/>
                </a:solidFill>
                <a:cs typeface="B Nazanin" panose="00000400000000000000" pitchFamily="2" charset="-78"/>
              </a:rPr>
              <a:t>از روش های منحصر به فرد و تازه، رابطه ای جذاب، صمیمانه و عمیق ایجاد </a:t>
            </a:r>
            <a:r>
              <a:rPr lang="ar-SA" dirty="0" smtClean="0">
                <a:solidFill>
                  <a:schemeClr val="bg1"/>
                </a:solidFill>
                <a:cs typeface="B Nazanin" panose="00000400000000000000" pitchFamily="2" charset="-78"/>
              </a:rPr>
              <a:t>شود</a:t>
            </a:r>
            <a:r>
              <a:rPr lang="fa-IR" dirty="0" smtClean="0">
                <a:solidFill>
                  <a:schemeClr val="bg1"/>
                </a:solidFill>
                <a:cs typeface="B Nazanin" panose="00000400000000000000" pitchFamily="2" charset="-78"/>
              </a:rPr>
              <a:t>.</a:t>
            </a:r>
          </a:p>
          <a:p>
            <a:pPr marL="0" indent="0" algn="r">
              <a:buNone/>
            </a:pPr>
            <a:r>
              <a:rPr lang="fa-IR" dirty="0" smtClean="0">
                <a:solidFill>
                  <a:schemeClr val="bg1"/>
                </a:solidFill>
                <a:cs typeface="B Nazanin" panose="00000400000000000000" pitchFamily="2" charset="-78"/>
              </a:rPr>
              <a:t>5- همکاری: هر یک از دو همسر باید به برقراری و استحکام رابطه کمک کنند. مراقبت، قدردانی و تحسین زوجین از یکدیگر، یکی از راه های استحکام رابطه است. روش دیگر، محبت، هدیه دادن و کمک کردن به همسرتان است.</a:t>
            </a:r>
            <a:endParaRPr lang="en-US" dirty="0">
              <a:solidFill>
                <a:schemeClr val="bg1"/>
              </a:solidFill>
              <a:cs typeface="B Nazanin" panose="00000400000000000000" pitchFamily="2" charset="-78"/>
            </a:endParaRPr>
          </a:p>
        </p:txBody>
      </p:sp>
    </p:spTree>
    <p:extLst>
      <p:ext uri="{BB962C8B-B14F-4D97-AF65-F5344CB8AC3E}">
        <p14:creationId xmlns:p14="http://schemas.microsoft.com/office/powerpoint/2010/main" val="1563401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60" y="836712"/>
            <a:ext cx="7429499" cy="5328592"/>
          </a:xfrm>
        </p:spPr>
        <p:txBody>
          <a:bodyPr>
            <a:normAutofit/>
          </a:bodyPr>
          <a:lstStyle/>
          <a:p>
            <a:pPr marL="0" indent="0" algn="r">
              <a:buNone/>
            </a:pPr>
            <a:r>
              <a:rPr lang="fa-IR" dirty="0" smtClean="0">
                <a:solidFill>
                  <a:schemeClr val="bg1"/>
                </a:solidFill>
                <a:cs typeface="B Nazanin" panose="00000400000000000000" pitchFamily="2" charset="-78"/>
              </a:rPr>
              <a:t>6- تغییر مدیریت: پس از ازدواج، همه چیز تغییر می کند. مسلما شما و همسرتان آدم های گذشته نیستید. در طول سال های زندگی مشترک، مسائل و مشکلات گوناگون بوجود می آید که می توانید با آموزش و یادگیری، مطالعه و شرکت در جلسات مشاوره، روش های کنترل و مهار آن ها را بیاموزید.</a:t>
            </a:r>
          </a:p>
          <a:p>
            <a:pPr marL="0" indent="0" algn="r">
              <a:buNone/>
            </a:pPr>
            <a:r>
              <a:rPr lang="fa-IR" dirty="0" smtClean="0">
                <a:solidFill>
                  <a:schemeClr val="bg1"/>
                </a:solidFill>
                <a:cs typeface="B Nazanin" panose="00000400000000000000" pitchFamily="2" charset="-78"/>
              </a:rPr>
              <a:t>7- روابط عاطفی: </a:t>
            </a:r>
            <a:r>
              <a:rPr lang="ar-SA" dirty="0">
                <a:solidFill>
                  <a:schemeClr val="bg1"/>
                </a:solidFill>
                <a:cs typeface="B Nazanin" panose="00000400000000000000" pitchFamily="2" charset="-78"/>
              </a:rPr>
              <a:t>عضویت در یک گروه و یا تفریحات </a:t>
            </a:r>
            <a:r>
              <a:rPr lang="ar-SA" dirty="0" smtClean="0">
                <a:solidFill>
                  <a:schemeClr val="bg1"/>
                </a:solidFill>
                <a:cs typeface="B Nazanin" panose="00000400000000000000" pitchFamily="2" charset="-78"/>
              </a:rPr>
              <a:t>سالم</a:t>
            </a:r>
            <a:r>
              <a:rPr lang="ar-SA" dirty="0">
                <a:solidFill>
                  <a:schemeClr val="bg1"/>
                </a:solidFill>
                <a:cs typeface="B Nazanin" panose="00000400000000000000" pitchFamily="2" charset="-78"/>
              </a:rPr>
              <a:t>، ضروری </a:t>
            </a:r>
            <a:r>
              <a:rPr lang="ar-SA" dirty="0" smtClean="0">
                <a:solidFill>
                  <a:schemeClr val="bg1"/>
                </a:solidFill>
                <a:cs typeface="B Nazanin" panose="00000400000000000000" pitchFamily="2" charset="-78"/>
              </a:rPr>
              <a:t>است</a:t>
            </a:r>
            <a:r>
              <a:rPr lang="ar-SA" dirty="0">
                <a:solidFill>
                  <a:schemeClr val="bg1"/>
                </a:solidFill>
                <a:cs typeface="B Nazanin" panose="00000400000000000000" pitchFamily="2" charset="-78"/>
              </a:rPr>
              <a:t>. شما به گروهی حمایت کننده نیاز دارید. همسر شما به تنهایی نمی تواند همه نیازهای </a:t>
            </a:r>
            <a:r>
              <a:rPr lang="ar-SA" dirty="0" smtClean="0">
                <a:solidFill>
                  <a:schemeClr val="bg1"/>
                </a:solidFill>
                <a:cs typeface="B Nazanin" panose="00000400000000000000" pitchFamily="2" charset="-78"/>
              </a:rPr>
              <a:t>شما </a:t>
            </a:r>
            <a:r>
              <a:rPr lang="ar-SA" dirty="0">
                <a:solidFill>
                  <a:schemeClr val="bg1"/>
                </a:solidFill>
                <a:cs typeface="B Nazanin" panose="00000400000000000000" pitchFamily="2" charset="-78"/>
              </a:rPr>
              <a:t>را برآورده کند. </a:t>
            </a:r>
            <a:r>
              <a:rPr lang="ar-SA" dirty="0" smtClean="0">
                <a:solidFill>
                  <a:schemeClr val="bg1"/>
                </a:solidFill>
                <a:cs typeface="B Nazanin" panose="00000400000000000000" pitchFamily="2" charset="-78"/>
              </a:rPr>
              <a:t>داشتن </a:t>
            </a:r>
            <a:r>
              <a:rPr lang="ar-SA" dirty="0">
                <a:solidFill>
                  <a:schemeClr val="bg1"/>
                </a:solidFill>
                <a:cs typeface="B Nazanin" panose="00000400000000000000" pitchFamily="2" charset="-78"/>
              </a:rPr>
              <a:t>چنین توقعی غیرمنطقی </a:t>
            </a:r>
            <a:r>
              <a:rPr lang="ar-SA" dirty="0" smtClean="0">
                <a:solidFill>
                  <a:schemeClr val="bg1"/>
                </a:solidFill>
                <a:cs typeface="B Nazanin" panose="00000400000000000000" pitchFamily="2" charset="-78"/>
              </a:rPr>
              <a:t>است</a:t>
            </a:r>
            <a:r>
              <a:rPr lang="fa-IR" dirty="0" smtClean="0">
                <a:solidFill>
                  <a:schemeClr val="bg1"/>
                </a:solidFill>
                <a:cs typeface="B Nazanin" panose="00000400000000000000" pitchFamily="2" charset="-78"/>
              </a:rPr>
              <a:t>.</a:t>
            </a:r>
            <a:endParaRPr lang="fa-IR" dirty="0">
              <a:solidFill>
                <a:schemeClr val="bg1"/>
              </a:solidFill>
              <a:cs typeface="B Nazanin" panose="00000400000000000000" pitchFamily="2" charset="-78"/>
            </a:endParaRPr>
          </a:p>
          <a:p>
            <a:pPr marL="0" indent="0" algn="r">
              <a:buNone/>
            </a:pPr>
            <a:r>
              <a:rPr lang="fa-IR" dirty="0" smtClean="0">
                <a:solidFill>
                  <a:schemeClr val="bg1"/>
                </a:solidFill>
                <a:cs typeface="B Nazanin" panose="00000400000000000000" pitchFamily="2" charset="-78"/>
              </a:rPr>
              <a:t> مشارکت </a:t>
            </a:r>
            <a:r>
              <a:rPr lang="ar-SA" dirty="0" smtClean="0">
                <a:solidFill>
                  <a:schemeClr val="bg1"/>
                </a:solidFill>
                <a:cs typeface="B Nazanin" panose="00000400000000000000" pitchFamily="2" charset="-78"/>
              </a:rPr>
              <a:t>در </a:t>
            </a:r>
            <a:r>
              <a:rPr lang="ar-SA" dirty="0">
                <a:solidFill>
                  <a:schemeClr val="bg1"/>
                </a:solidFill>
                <a:cs typeface="B Nazanin" panose="00000400000000000000" pitchFamily="2" charset="-78"/>
              </a:rPr>
              <a:t>فعالیت های سالم اجتماعی، فرهنگی، ورزشی و علمی باعث می شود توقع بیش از اندازه از همسرتان نداشته باشید. مشارکت در فعالیت های سالم اجتماعی، فرهنگی، ورزشی و ... نشان می دهد که شما در زمینه های متفاوت از جمله زندگی </a:t>
            </a:r>
            <a:r>
              <a:rPr lang="ar-SA" dirty="0" smtClean="0">
                <a:solidFill>
                  <a:schemeClr val="bg1"/>
                </a:solidFill>
                <a:cs typeface="B Nazanin" panose="00000400000000000000" pitchFamily="2" charset="-78"/>
              </a:rPr>
              <a:t>مشترک</a:t>
            </a:r>
            <a:r>
              <a:rPr lang="fa-IR" dirty="0" smtClean="0">
                <a:solidFill>
                  <a:schemeClr val="bg1"/>
                </a:solidFill>
                <a:cs typeface="B Nazanin" panose="00000400000000000000" pitchFamily="2" charset="-78"/>
              </a:rPr>
              <a:t> توانایی برقراری ارتباط های لازم را دارید.</a:t>
            </a:r>
            <a:endParaRPr lang="en-US" dirty="0">
              <a:solidFill>
                <a:schemeClr val="bg1"/>
              </a:solidFill>
              <a:cs typeface="B Nazanin" panose="00000400000000000000" pitchFamily="2" charset="-78"/>
            </a:endParaRPr>
          </a:p>
        </p:txBody>
      </p:sp>
    </p:spTree>
    <p:extLst>
      <p:ext uri="{BB962C8B-B14F-4D97-AF65-F5344CB8AC3E}">
        <p14:creationId xmlns:p14="http://schemas.microsoft.com/office/powerpoint/2010/main" val="2999840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060848"/>
            <a:ext cx="7429499" cy="3541714"/>
          </a:xfrm>
        </p:spPr>
        <p:txBody>
          <a:bodyPr/>
          <a:lstStyle/>
          <a:p>
            <a:pPr marL="0" indent="0" algn="r">
              <a:buNone/>
            </a:pPr>
            <a:r>
              <a:rPr lang="fa-IR" dirty="0" smtClean="0">
                <a:solidFill>
                  <a:schemeClr val="bg1"/>
                </a:solidFill>
                <a:cs typeface="B Nazanin" panose="00000400000000000000" pitchFamily="2" charset="-78"/>
              </a:rPr>
              <a:t>8- احترام گذاشتن به ارزش های دینی: </a:t>
            </a:r>
          </a:p>
          <a:p>
            <a:pPr marL="0" indent="0" algn="r">
              <a:buNone/>
            </a:pPr>
            <a:r>
              <a:rPr lang="fa-IR" dirty="0" smtClean="0">
                <a:solidFill>
                  <a:schemeClr val="bg1"/>
                </a:solidFill>
                <a:cs typeface="B Nazanin" panose="00000400000000000000" pitchFamily="2" charset="-78"/>
              </a:rPr>
              <a:t>یکی از مهمترین مسایلی که می تواند به استحکام و پایداری ازدواج کمک کند ایجاد ارزش های دینی و آموزش آن در خانواده است. اگر بتوانید ارزش های دینی خود را به درستی ارائه و آموزش دهید، خانواده سالم و شاد خواهید داشت.</a:t>
            </a:r>
            <a:endParaRPr lang="en-US" dirty="0">
              <a:solidFill>
                <a:schemeClr val="bg1"/>
              </a:solidFill>
              <a:cs typeface="B Nazanin" panose="00000400000000000000" pitchFamily="2" charset="-78"/>
            </a:endParaRPr>
          </a:p>
        </p:txBody>
      </p:sp>
    </p:spTree>
    <p:extLst>
      <p:ext uri="{BB962C8B-B14F-4D97-AF65-F5344CB8AC3E}">
        <p14:creationId xmlns:p14="http://schemas.microsoft.com/office/powerpoint/2010/main" val="3252956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938274"/>
          </a:xfrm>
        </p:spPr>
        <p:txBody>
          <a:bodyPr>
            <a:normAutofit/>
          </a:bodyPr>
          <a:lstStyle/>
          <a:p>
            <a:pPr algn="r"/>
            <a:r>
              <a:rPr lang="fa-IR" sz="3200" dirty="0" smtClean="0">
                <a:solidFill>
                  <a:schemeClr val="bg1"/>
                </a:solidFill>
                <a:cs typeface="B Nazanin" panose="00000400000000000000" pitchFamily="2" charset="-78"/>
              </a:rPr>
              <a:t>اشاره ای به بعضی از موانع ازدواج</a:t>
            </a:r>
            <a:endParaRPr lang="en-US" sz="3200" dirty="0">
              <a:solidFill>
                <a:schemeClr val="bg1"/>
              </a:solidFill>
              <a:cs typeface="B Nazanin" panose="00000400000000000000" pitchFamily="2" charset="-78"/>
            </a:endParaRPr>
          </a:p>
        </p:txBody>
      </p:sp>
      <p:sp>
        <p:nvSpPr>
          <p:cNvPr id="3" name="Content Placeholder 2"/>
          <p:cNvSpPr>
            <a:spLocks noGrp="1"/>
          </p:cNvSpPr>
          <p:nvPr>
            <p:ph idx="1"/>
          </p:nvPr>
        </p:nvSpPr>
        <p:spPr>
          <a:xfrm>
            <a:off x="856060" y="1556792"/>
            <a:ext cx="7748388" cy="4824536"/>
          </a:xfrm>
        </p:spPr>
        <p:txBody>
          <a:bodyPr/>
          <a:lstStyle/>
          <a:p>
            <a:pPr marL="514350" lvl="0" indent="-514350" algn="r" rtl="1">
              <a:spcBef>
                <a:spcPct val="20000"/>
              </a:spcBef>
              <a:defRPr/>
            </a:pPr>
            <a:r>
              <a:rPr lang="fa-IR" dirty="0" smtClean="0">
                <a:solidFill>
                  <a:schemeClr val="bg1"/>
                </a:solidFill>
                <a:cs typeface="B Nazanin" panose="00000400000000000000" pitchFamily="2" charset="-78"/>
              </a:rPr>
              <a:t>1) ادامه تحصیلات</a:t>
            </a:r>
          </a:p>
          <a:p>
            <a:pPr marL="514350" lvl="0" indent="-514350" algn="r" rtl="1">
              <a:spcBef>
                <a:spcPct val="20000"/>
              </a:spcBef>
            </a:pPr>
            <a:r>
              <a:rPr lang="fa-IR" dirty="0" smtClean="0">
                <a:solidFill>
                  <a:schemeClr val="bg1"/>
                </a:solidFill>
                <a:cs typeface="B Nazanin" panose="00000400000000000000" pitchFamily="2" charset="-78"/>
              </a:rPr>
              <a:t>2</a:t>
            </a:r>
            <a:r>
              <a:rPr lang="fa-IR" dirty="0">
                <a:solidFill>
                  <a:schemeClr val="bg1"/>
                </a:solidFill>
                <a:cs typeface="B Nazanin" panose="00000400000000000000" pitchFamily="2" charset="-78"/>
              </a:rPr>
              <a:t>) </a:t>
            </a:r>
            <a:r>
              <a:rPr lang="fa-IR" dirty="0" smtClean="0">
                <a:solidFill>
                  <a:schemeClr val="bg1"/>
                </a:solidFill>
                <a:cs typeface="B Nazanin" panose="00000400000000000000" pitchFamily="2" charset="-78"/>
              </a:rPr>
              <a:t>خدمت سربازی</a:t>
            </a:r>
            <a:endParaRPr lang="fa-IR" dirty="0">
              <a:solidFill>
                <a:schemeClr val="bg1"/>
              </a:solidFill>
              <a:cs typeface="B Nazanin" panose="00000400000000000000" pitchFamily="2" charset="-78"/>
            </a:endParaRPr>
          </a:p>
          <a:p>
            <a:pPr marL="514350" lvl="0" indent="-514350" algn="r" rtl="1">
              <a:spcBef>
                <a:spcPct val="20000"/>
              </a:spcBef>
            </a:pPr>
            <a:r>
              <a:rPr lang="fa-IR" dirty="0" smtClean="0">
                <a:solidFill>
                  <a:schemeClr val="bg1"/>
                </a:solidFill>
                <a:cs typeface="B Nazanin" panose="00000400000000000000" pitchFamily="2" charset="-78"/>
              </a:rPr>
              <a:t>3) چشم و هم چشمی</a:t>
            </a:r>
            <a:endParaRPr lang="fa-IR" dirty="0">
              <a:solidFill>
                <a:schemeClr val="bg1"/>
              </a:solidFill>
              <a:cs typeface="B Nazanin" panose="00000400000000000000" pitchFamily="2" charset="-78"/>
            </a:endParaRPr>
          </a:p>
          <a:p>
            <a:pPr marL="514350" lvl="0" indent="-514350" algn="r" rtl="1">
              <a:spcBef>
                <a:spcPct val="20000"/>
              </a:spcBef>
            </a:pPr>
            <a:r>
              <a:rPr lang="fa-IR" dirty="0" smtClean="0">
                <a:solidFill>
                  <a:schemeClr val="bg1"/>
                </a:solidFill>
                <a:cs typeface="B Nazanin" panose="00000400000000000000" pitchFamily="2" charset="-78"/>
              </a:rPr>
              <a:t>5) </a:t>
            </a:r>
            <a:r>
              <a:rPr lang="fa-IR" dirty="0">
                <a:solidFill>
                  <a:schemeClr val="bg1"/>
                </a:solidFill>
                <a:cs typeface="B Nazanin" panose="00000400000000000000" pitchFamily="2" charset="-78"/>
              </a:rPr>
              <a:t>سن</a:t>
            </a:r>
          </a:p>
          <a:p>
            <a:pPr marL="514350" lvl="0" indent="-514350" algn="r" rtl="1">
              <a:spcBef>
                <a:spcPct val="20000"/>
              </a:spcBef>
            </a:pPr>
            <a:r>
              <a:rPr lang="fa-IR" dirty="0" smtClean="0">
                <a:solidFill>
                  <a:schemeClr val="bg1"/>
                </a:solidFill>
                <a:cs typeface="B Nazanin" panose="00000400000000000000" pitchFamily="2" charset="-78"/>
              </a:rPr>
              <a:t>6) </a:t>
            </a:r>
            <a:r>
              <a:rPr lang="fa-IR" dirty="0">
                <a:solidFill>
                  <a:schemeClr val="bg1"/>
                </a:solidFill>
                <a:cs typeface="B Nazanin" panose="00000400000000000000" pitchFamily="2" charset="-78"/>
              </a:rPr>
              <a:t>بیماری والدین </a:t>
            </a:r>
          </a:p>
          <a:p>
            <a:pPr marL="514350" lvl="0" indent="-514350" algn="r" rtl="1">
              <a:spcBef>
                <a:spcPct val="20000"/>
              </a:spcBef>
            </a:pPr>
            <a:r>
              <a:rPr lang="fa-IR" dirty="0" smtClean="0">
                <a:solidFill>
                  <a:schemeClr val="bg1"/>
                </a:solidFill>
                <a:cs typeface="B Nazanin" panose="00000400000000000000" pitchFamily="2" charset="-78"/>
              </a:rPr>
              <a:t>7) تاکید بر ازدواج فرزندان بزرگتر</a:t>
            </a:r>
          </a:p>
          <a:p>
            <a:pPr marL="514350" lvl="0" indent="-514350" algn="r" rtl="1">
              <a:spcBef>
                <a:spcPct val="20000"/>
              </a:spcBef>
            </a:pPr>
            <a:r>
              <a:rPr lang="fa-IR" dirty="0" smtClean="0">
                <a:solidFill>
                  <a:schemeClr val="bg1"/>
                </a:solidFill>
                <a:cs typeface="B Nazanin" panose="00000400000000000000" pitchFamily="2" charset="-78"/>
              </a:rPr>
              <a:t>8) تکفل خانواده</a:t>
            </a:r>
            <a:endParaRPr lang="en-US" dirty="0" smtClean="0">
              <a:solidFill>
                <a:schemeClr val="bg1"/>
              </a:solidFill>
              <a:cs typeface="B Nazanin" panose="00000400000000000000" pitchFamily="2" charset="-78"/>
            </a:endParaRPr>
          </a:p>
          <a:p>
            <a:pPr marL="514350" lvl="0" indent="-514350" algn="r" rtl="1">
              <a:spcBef>
                <a:spcPct val="20000"/>
              </a:spcBef>
            </a:pPr>
            <a:r>
              <a:rPr lang="fa-IR" dirty="0" smtClean="0">
                <a:solidFill>
                  <a:schemeClr val="bg1"/>
                </a:solidFill>
                <a:cs typeface="B Nazanin" panose="00000400000000000000" pitchFamily="2" charset="-78"/>
              </a:rPr>
              <a:t>و ...........</a:t>
            </a:r>
            <a:endParaRPr lang="fa-IR" dirty="0">
              <a:solidFill>
                <a:schemeClr val="bg1"/>
              </a:solidFill>
              <a:cs typeface="B Nazanin" panose="00000400000000000000" pitchFamily="2" charset="-78"/>
            </a:endParaRPr>
          </a:p>
        </p:txBody>
      </p:sp>
    </p:spTree>
    <p:extLst>
      <p:ext uri="{BB962C8B-B14F-4D97-AF65-F5344CB8AC3E}">
        <p14:creationId xmlns:p14="http://schemas.microsoft.com/office/powerpoint/2010/main" val="1563877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1082290"/>
          </a:xfrm>
        </p:spPr>
        <p:txBody>
          <a:bodyPr>
            <a:normAutofit/>
          </a:bodyPr>
          <a:lstStyle/>
          <a:p>
            <a:pPr algn="r"/>
            <a:r>
              <a:rPr lang="fa-IR" sz="3200" dirty="0" smtClean="0">
                <a:solidFill>
                  <a:schemeClr val="bg1"/>
                </a:solidFill>
                <a:cs typeface="B Nazanin" panose="00000400000000000000" pitchFamily="2" charset="-78"/>
              </a:rPr>
              <a:t>تسهیل ازدواج در رویارویی با موانع مختلف</a:t>
            </a:r>
            <a:endParaRPr lang="en-US" sz="3200" dirty="0">
              <a:solidFill>
                <a:schemeClr val="bg1"/>
              </a:solidFill>
              <a:cs typeface="B Nazanin" panose="00000400000000000000" pitchFamily="2" charset="-78"/>
            </a:endParaRPr>
          </a:p>
        </p:txBody>
      </p:sp>
      <p:sp>
        <p:nvSpPr>
          <p:cNvPr id="3" name="Content Placeholder 2"/>
          <p:cNvSpPr>
            <a:spLocks noGrp="1"/>
          </p:cNvSpPr>
          <p:nvPr>
            <p:ph idx="1"/>
          </p:nvPr>
        </p:nvSpPr>
        <p:spPr>
          <a:xfrm>
            <a:off x="856060" y="1700808"/>
            <a:ext cx="7429499" cy="4608512"/>
          </a:xfrm>
        </p:spPr>
        <p:txBody>
          <a:bodyPr>
            <a:normAutofit lnSpcReduction="10000"/>
          </a:bodyPr>
          <a:lstStyle/>
          <a:p>
            <a:pPr marL="0" indent="0" algn="r">
              <a:buNone/>
            </a:pPr>
            <a:r>
              <a:rPr lang="fa-IR" sz="3200" dirty="0" smtClean="0">
                <a:solidFill>
                  <a:schemeClr val="bg1"/>
                </a:solidFill>
                <a:cs typeface="B Nazanin" panose="00000400000000000000" pitchFamily="2" charset="-78"/>
              </a:rPr>
              <a:t>ادامه تحصیلات </a:t>
            </a:r>
          </a:p>
          <a:p>
            <a:pPr marL="0" indent="0" algn="r">
              <a:buNone/>
            </a:pPr>
            <a:r>
              <a:rPr lang="fa-IR" dirty="0" smtClean="0">
                <a:solidFill>
                  <a:schemeClr val="bg1"/>
                </a:solidFill>
                <a:cs typeface="B Nazanin" panose="00000400000000000000" pitchFamily="2" charset="-78"/>
              </a:rPr>
              <a:t>* می توانید با مقدمات ساده و بدون تشریفات، عقد شرعی کنید، اما عروسی اصلی را به تاخیر بیاندازید.</a:t>
            </a:r>
          </a:p>
          <a:p>
            <a:pPr marL="0" indent="0" algn="r">
              <a:buNone/>
            </a:pPr>
            <a:r>
              <a:rPr lang="fa-IR" dirty="0" smtClean="0">
                <a:solidFill>
                  <a:schemeClr val="bg1"/>
                </a:solidFill>
                <a:cs typeface="B Nazanin" panose="00000400000000000000" pitchFamily="2" charset="-78"/>
              </a:rPr>
              <a:t>* حمایت والدین می تواند در کاهش مشکلات دوران تحصیل موثر باشد.</a:t>
            </a:r>
          </a:p>
          <a:p>
            <a:pPr marL="0" indent="0" algn="r">
              <a:buNone/>
            </a:pPr>
            <a:r>
              <a:rPr lang="fa-IR" dirty="0" smtClean="0">
                <a:solidFill>
                  <a:schemeClr val="bg1"/>
                </a:solidFill>
                <a:cs typeface="B Nazanin" panose="00000400000000000000" pitchFamily="2" charset="-78"/>
              </a:rPr>
              <a:t>* وقتی هر دو زوج یا یکی از زوجین محصل باشد، انجام کارهای منزل به طور مشترک صورت می گیرد که این مسئله علاوه بر محبت و دلگرمی، اجر اخروی را هم به دنبال دارد.</a:t>
            </a:r>
          </a:p>
          <a:p>
            <a:pPr marL="0" indent="0" algn="r">
              <a:buNone/>
            </a:pPr>
            <a:r>
              <a:rPr lang="fa-IR" dirty="0" smtClean="0">
                <a:solidFill>
                  <a:schemeClr val="bg1"/>
                </a:solidFill>
                <a:cs typeface="B Nazanin" panose="00000400000000000000" pitchFamily="2" charset="-78"/>
              </a:rPr>
              <a:t>* کار کردن همگام با تحصیل می تواند در کاهش مشکلات اقتصادی شما تاثیر بگذارد</a:t>
            </a:r>
            <a:r>
              <a:rPr lang="fa-IR"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318557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solidFill>
                  <a:schemeClr val="bg1"/>
                </a:solidFill>
                <a:cs typeface="B Nazanin" panose="00000400000000000000" pitchFamily="2" charset="-78"/>
              </a:rPr>
              <a:t>خدمت سربازی</a:t>
            </a:r>
            <a:endParaRPr lang="en-US" sz="3200" dirty="0">
              <a:solidFill>
                <a:schemeClr val="bg1"/>
              </a:solidFill>
              <a:cs typeface="B Nazanin" panose="00000400000000000000" pitchFamily="2" charset="-78"/>
            </a:endParaRPr>
          </a:p>
        </p:txBody>
      </p:sp>
      <p:sp>
        <p:nvSpPr>
          <p:cNvPr id="3" name="Content Placeholder 2"/>
          <p:cNvSpPr>
            <a:spLocks noGrp="1"/>
          </p:cNvSpPr>
          <p:nvPr>
            <p:ph idx="1"/>
          </p:nvPr>
        </p:nvSpPr>
        <p:spPr>
          <a:xfrm>
            <a:off x="856060" y="1844824"/>
            <a:ext cx="7429499" cy="4608511"/>
          </a:xfrm>
        </p:spPr>
        <p:txBody>
          <a:bodyPr/>
          <a:lstStyle/>
          <a:p>
            <a:pPr marL="0" indent="0" algn="r">
              <a:buNone/>
            </a:pPr>
            <a:r>
              <a:rPr lang="fa-IR" dirty="0" smtClean="0">
                <a:solidFill>
                  <a:schemeClr val="bg1"/>
                </a:solidFill>
                <a:cs typeface="B Nazanin" panose="00000400000000000000" pitchFamily="2" charset="-78"/>
              </a:rPr>
              <a:t>* پسرانی که تحصیلات دانشگاهی دارند، مشکل خاصی جهت سربازی ندارند؛ چرا که می توانند بعد از پایان تحصیلات در قالب تعهد هایی که همراه با انجام شغلشان است، خدمت سربازی را انجام داده بدون اینکه وقفه ای در زندگیشان به وجود آید.</a:t>
            </a:r>
          </a:p>
          <a:p>
            <a:pPr marL="0" indent="0" algn="r">
              <a:buNone/>
            </a:pPr>
            <a:r>
              <a:rPr lang="fa-IR" dirty="0" smtClean="0">
                <a:solidFill>
                  <a:schemeClr val="bg1"/>
                </a:solidFill>
                <a:cs typeface="B Nazanin" panose="00000400000000000000" pitchFamily="2" charset="-78"/>
              </a:rPr>
              <a:t>* </a:t>
            </a:r>
            <a:r>
              <a:rPr lang="fa-IR" dirty="0">
                <a:solidFill>
                  <a:schemeClr val="bg1"/>
                </a:solidFill>
                <a:cs typeface="B Nazanin" panose="00000400000000000000" pitchFamily="2" charset="-78"/>
              </a:rPr>
              <a:t>اگر فرد مورد نظر شما در شهری دور از شما مشغول به خدمت سربازی است، با دقت </a:t>
            </a:r>
            <a:r>
              <a:rPr lang="fa-IR" dirty="0" smtClean="0">
                <a:solidFill>
                  <a:schemeClr val="bg1"/>
                </a:solidFill>
                <a:cs typeface="B Nazanin" panose="00000400000000000000" pitchFamily="2" charset="-78"/>
              </a:rPr>
              <a:t>و</a:t>
            </a:r>
            <a:r>
              <a:rPr lang="fa-IR" dirty="0">
                <a:solidFill>
                  <a:schemeClr val="bg1"/>
                </a:solidFill>
                <a:cs typeface="B Nazanin" panose="00000400000000000000" pitchFamily="2" charset="-78"/>
              </a:rPr>
              <a:t> </a:t>
            </a:r>
            <a:r>
              <a:rPr lang="fa-IR" dirty="0" smtClean="0">
                <a:solidFill>
                  <a:schemeClr val="bg1"/>
                </a:solidFill>
                <a:cs typeface="B Nazanin" panose="00000400000000000000" pitchFamily="2" charset="-78"/>
              </a:rPr>
              <a:t>بررسی </a:t>
            </a:r>
            <a:r>
              <a:rPr lang="fa-IR" dirty="0">
                <a:solidFill>
                  <a:schemeClr val="bg1"/>
                </a:solidFill>
                <a:cs typeface="B Nazanin" panose="00000400000000000000" pitchFamily="2" charset="-78"/>
              </a:rPr>
              <a:t>بیشتری نسبت به خود و ظرفیت سنجی خود تصمیم </a:t>
            </a:r>
            <a:r>
              <a:rPr lang="fa-IR" dirty="0" smtClean="0">
                <a:solidFill>
                  <a:schemeClr val="bg1"/>
                </a:solidFill>
                <a:cs typeface="B Nazanin" panose="00000400000000000000" pitchFamily="2" charset="-78"/>
              </a:rPr>
              <a:t>بگیرید.</a:t>
            </a:r>
          </a:p>
          <a:p>
            <a:pPr marL="0" indent="0" algn="r">
              <a:buNone/>
            </a:pPr>
            <a:r>
              <a:rPr lang="fa-IR" dirty="0" smtClean="0">
                <a:solidFill>
                  <a:schemeClr val="bg1"/>
                </a:solidFill>
                <a:cs typeface="B Nazanin" panose="00000400000000000000" pitchFamily="2" charset="-78"/>
              </a:rPr>
              <a:t>* </a:t>
            </a:r>
            <a:r>
              <a:rPr lang="fa-IR" dirty="0">
                <a:solidFill>
                  <a:schemeClr val="bg1"/>
                </a:solidFill>
                <a:cs typeface="B Nazanin" panose="00000400000000000000" pitchFamily="2" charset="-78"/>
              </a:rPr>
              <a:t>خانواده دختر، علت معافیت فرد را جویا شوند و نسبت به صحت آن تحقیق کنند.</a:t>
            </a:r>
            <a:endParaRPr lang="en-US" dirty="0">
              <a:solidFill>
                <a:schemeClr val="bg1"/>
              </a:solidFill>
              <a:cs typeface="B Nazanin" panose="00000400000000000000" pitchFamily="2" charset="-78"/>
            </a:endParaRPr>
          </a:p>
        </p:txBody>
      </p:sp>
    </p:spTree>
    <p:extLst>
      <p:ext uri="{BB962C8B-B14F-4D97-AF65-F5344CB8AC3E}">
        <p14:creationId xmlns:p14="http://schemas.microsoft.com/office/powerpoint/2010/main" val="3785362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60" y="1340768"/>
            <a:ext cx="7429499" cy="4450433"/>
          </a:xfrm>
        </p:spPr>
        <p:txBody>
          <a:bodyPr>
            <a:normAutofit/>
          </a:bodyPr>
          <a:lstStyle/>
          <a:p>
            <a:pPr marL="0" indent="0" algn="r">
              <a:buNone/>
            </a:pPr>
            <a:r>
              <a:rPr lang="fa-IR" dirty="0" smtClean="0">
                <a:solidFill>
                  <a:schemeClr val="bg1"/>
                </a:solidFill>
                <a:cs typeface="B Nazanin" panose="00000400000000000000" pitchFamily="2" charset="-78"/>
              </a:rPr>
              <a:t>* سربازی </a:t>
            </a:r>
            <a:r>
              <a:rPr lang="fa-IR" dirty="0">
                <a:solidFill>
                  <a:schemeClr val="bg1"/>
                </a:solidFill>
                <a:cs typeface="B Nazanin" panose="00000400000000000000" pitchFamily="2" charset="-78"/>
              </a:rPr>
              <a:t>نرفتن پسرها در اصل مانعی برای ازدواج محسوب نمی </a:t>
            </a:r>
            <a:r>
              <a:rPr lang="fa-IR" dirty="0" smtClean="0">
                <a:solidFill>
                  <a:schemeClr val="bg1"/>
                </a:solidFill>
                <a:cs typeface="B Nazanin" panose="00000400000000000000" pitchFamily="2" charset="-78"/>
              </a:rPr>
              <a:t>شود چرا </a:t>
            </a:r>
            <a:r>
              <a:rPr lang="fa-IR" dirty="0">
                <a:solidFill>
                  <a:schemeClr val="bg1"/>
                </a:solidFill>
                <a:cs typeface="B Nazanin" panose="00000400000000000000" pitchFamily="2" charset="-78"/>
              </a:rPr>
              <a:t>که فرد می </a:t>
            </a:r>
            <a:r>
              <a:rPr lang="fa-IR" dirty="0" smtClean="0">
                <a:solidFill>
                  <a:schemeClr val="bg1"/>
                </a:solidFill>
                <a:cs typeface="B Nazanin" panose="00000400000000000000" pitchFamily="2" charset="-78"/>
              </a:rPr>
              <a:t>تواند عقد </a:t>
            </a:r>
            <a:r>
              <a:rPr lang="fa-IR" dirty="0">
                <a:solidFill>
                  <a:schemeClr val="bg1"/>
                </a:solidFill>
                <a:cs typeface="B Nazanin" panose="00000400000000000000" pitchFamily="2" charset="-78"/>
              </a:rPr>
              <a:t>کرده، سپس به سربازی </a:t>
            </a:r>
            <a:r>
              <a:rPr lang="fa-IR" dirty="0" smtClean="0">
                <a:solidFill>
                  <a:schemeClr val="bg1"/>
                </a:solidFill>
                <a:cs typeface="B Nazanin" panose="00000400000000000000" pitchFamily="2" charset="-78"/>
              </a:rPr>
              <a:t>رود.</a:t>
            </a:r>
          </a:p>
          <a:p>
            <a:pPr marL="0" indent="0" algn="r">
              <a:buNone/>
            </a:pPr>
            <a:r>
              <a:rPr lang="fa-IR" dirty="0" smtClean="0">
                <a:solidFill>
                  <a:schemeClr val="bg1"/>
                </a:solidFill>
                <a:cs typeface="B Nazanin" panose="00000400000000000000" pitchFamily="2" charset="-78"/>
              </a:rPr>
              <a:t>* کسی </a:t>
            </a:r>
            <a:r>
              <a:rPr lang="fa-IR" dirty="0">
                <a:solidFill>
                  <a:schemeClr val="bg1"/>
                </a:solidFill>
                <a:cs typeface="B Nazanin" panose="00000400000000000000" pitchFamily="2" charset="-78"/>
              </a:rPr>
              <a:t>که از سربازی فرار می کند، نشان می دهد که آمادگی برخورد با مشکلات را ندارد</a:t>
            </a:r>
            <a:r>
              <a:rPr lang="fa-IR" dirty="0" smtClean="0">
                <a:solidFill>
                  <a:schemeClr val="bg1"/>
                </a:solidFill>
                <a:cs typeface="B Nazanin" panose="00000400000000000000" pitchFamily="2" charset="-78"/>
              </a:rPr>
              <a:t>.</a:t>
            </a:r>
          </a:p>
          <a:p>
            <a:pPr marL="0" indent="0" algn="r">
              <a:buNone/>
            </a:pPr>
            <a:r>
              <a:rPr lang="fa-IR" dirty="0" smtClean="0">
                <a:solidFill>
                  <a:schemeClr val="bg1"/>
                </a:solidFill>
                <a:cs typeface="B Nazanin" panose="00000400000000000000" pitchFamily="2" charset="-78"/>
              </a:rPr>
              <a:t>* </a:t>
            </a:r>
            <a:r>
              <a:rPr lang="fa-IR" dirty="0">
                <a:solidFill>
                  <a:schemeClr val="bg1"/>
                </a:solidFill>
                <a:cs typeface="B Nazanin" panose="00000400000000000000" pitchFamily="2" charset="-78"/>
              </a:rPr>
              <a:t>اگر فرد مشغول به خدمت سربازی در محل سکونت خود باشد و درآمد کافی جهت </a:t>
            </a:r>
            <a:r>
              <a:rPr lang="fa-IR" dirty="0" smtClean="0">
                <a:solidFill>
                  <a:schemeClr val="bg1"/>
                </a:solidFill>
                <a:cs typeface="B Nazanin" panose="00000400000000000000" pitchFamily="2" charset="-78"/>
              </a:rPr>
              <a:t>گذراندن حداقل </a:t>
            </a:r>
            <a:r>
              <a:rPr lang="fa-IR" dirty="0">
                <a:solidFill>
                  <a:schemeClr val="bg1"/>
                </a:solidFill>
                <a:cs typeface="B Nazanin" panose="00000400000000000000" pitchFamily="2" charset="-78"/>
              </a:rPr>
              <a:t>زندگی مشترك را نداشته باشد، خانواده ها می توانند با کمک های مادی و </a:t>
            </a:r>
            <a:r>
              <a:rPr lang="fa-IR" dirty="0" smtClean="0">
                <a:solidFill>
                  <a:schemeClr val="bg1"/>
                </a:solidFill>
                <a:cs typeface="B Nazanin" panose="00000400000000000000" pitchFamily="2" charset="-78"/>
              </a:rPr>
              <a:t>معنوی خود </a:t>
            </a:r>
            <a:r>
              <a:rPr lang="fa-IR" dirty="0">
                <a:solidFill>
                  <a:schemeClr val="bg1"/>
                </a:solidFill>
                <a:cs typeface="B Nazanin" panose="00000400000000000000" pitchFamily="2" charset="-78"/>
              </a:rPr>
              <a:t>آنها را حمایت کنند و از مشکلات آنها بکاهند.</a:t>
            </a:r>
            <a:endParaRPr lang="en-US" dirty="0">
              <a:solidFill>
                <a:schemeClr val="bg1"/>
              </a:solidFill>
              <a:cs typeface="B Nazanin" panose="00000400000000000000" pitchFamily="2" charset="-78"/>
            </a:endParaRPr>
          </a:p>
        </p:txBody>
      </p:sp>
    </p:spTree>
    <p:extLst>
      <p:ext uri="{BB962C8B-B14F-4D97-AF65-F5344CB8AC3E}">
        <p14:creationId xmlns:p14="http://schemas.microsoft.com/office/powerpoint/2010/main" val="1959823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1226306"/>
          </a:xfrm>
        </p:spPr>
        <p:txBody>
          <a:bodyPr>
            <a:normAutofit/>
          </a:bodyPr>
          <a:lstStyle/>
          <a:p>
            <a:pPr algn="r"/>
            <a:r>
              <a:rPr lang="fa-IR" sz="3200" dirty="0" smtClean="0">
                <a:solidFill>
                  <a:schemeClr val="bg1"/>
                </a:solidFill>
                <a:cs typeface="B Nazanin" panose="00000400000000000000" pitchFamily="2" charset="-78"/>
              </a:rPr>
              <a:t>چشم و هم چشمی</a:t>
            </a:r>
            <a:endParaRPr lang="en-US" sz="3200" dirty="0">
              <a:solidFill>
                <a:schemeClr val="bg1"/>
              </a:solidFill>
              <a:cs typeface="B Nazanin" panose="00000400000000000000" pitchFamily="2" charset="-78"/>
            </a:endParaRPr>
          </a:p>
        </p:txBody>
      </p:sp>
      <p:sp>
        <p:nvSpPr>
          <p:cNvPr id="3" name="Content Placeholder 2"/>
          <p:cNvSpPr>
            <a:spLocks noGrp="1"/>
          </p:cNvSpPr>
          <p:nvPr>
            <p:ph idx="1"/>
          </p:nvPr>
        </p:nvSpPr>
        <p:spPr>
          <a:xfrm>
            <a:off x="856060" y="1556792"/>
            <a:ext cx="7429499" cy="5112567"/>
          </a:xfrm>
        </p:spPr>
        <p:txBody>
          <a:bodyPr>
            <a:normAutofit/>
          </a:bodyPr>
          <a:lstStyle/>
          <a:p>
            <a:pPr marL="0" indent="0" algn="r">
              <a:buNone/>
            </a:pPr>
            <a:r>
              <a:rPr lang="fa-IR" b="1" dirty="0" smtClean="0">
                <a:solidFill>
                  <a:schemeClr val="bg1"/>
                </a:solidFill>
                <a:cs typeface="B Nazanin" panose="00000400000000000000" pitchFamily="2" charset="-78"/>
              </a:rPr>
              <a:t>با چشم و هم چشمی چه کنیم:</a:t>
            </a:r>
          </a:p>
          <a:p>
            <a:pPr marL="0" indent="0" algn="r">
              <a:buNone/>
            </a:pPr>
            <a:r>
              <a:rPr lang="fa-IR" dirty="0" smtClean="0">
                <a:solidFill>
                  <a:schemeClr val="bg1"/>
                </a:solidFill>
                <a:cs typeface="B Nazanin" panose="00000400000000000000" pitchFamily="2" charset="-78"/>
              </a:rPr>
              <a:t>* حسادت برانگیخته شده تان را بپذیرد.</a:t>
            </a:r>
          </a:p>
          <a:p>
            <a:pPr marL="0" indent="0" algn="r">
              <a:buNone/>
            </a:pPr>
            <a:r>
              <a:rPr lang="fa-IR" dirty="0" smtClean="0">
                <a:solidFill>
                  <a:schemeClr val="bg1"/>
                </a:solidFill>
                <a:cs typeface="B Nazanin" panose="00000400000000000000" pitchFamily="2" charset="-78"/>
              </a:rPr>
              <a:t> شما در حال حاضر بر حسب این حس تان فکر و رفتار می کنید. عموما انتخاب بر مبنای حسادت، فارغ از عقل و منطق بوده و بسیار تحت تاثیر کوته نگری ها و ساده اندیشی هاست که عاقبتی جز یاس ندارد.</a:t>
            </a:r>
          </a:p>
          <a:p>
            <a:pPr marL="0" indent="0" algn="r">
              <a:buNone/>
            </a:pPr>
            <a:r>
              <a:rPr lang="fa-IR" dirty="0" smtClean="0">
                <a:solidFill>
                  <a:schemeClr val="bg1"/>
                </a:solidFill>
                <a:cs typeface="B Nazanin" panose="00000400000000000000" pitchFamily="2" charset="-78"/>
              </a:rPr>
              <a:t>* به جای تفکر به ازدواج، به درون خودتان بیندیشید و حسادتان را ریشه یابی کنید. </a:t>
            </a:r>
          </a:p>
          <a:p>
            <a:pPr marL="0" indent="0" algn="r">
              <a:buNone/>
            </a:pPr>
            <a:r>
              <a:rPr lang="fa-IR" dirty="0" smtClean="0">
                <a:solidFill>
                  <a:schemeClr val="bg1"/>
                </a:solidFill>
                <a:cs typeface="B Nazanin" panose="00000400000000000000" pitchFamily="2" charset="-78"/>
              </a:rPr>
              <a:t>* زمانی که عاری از حسادت شدید و به مرتبه ای رسیدید که به خاطر خود، علایق و خواسته هایتان خواهان ازدواج باشید، وقت آن است که آستین ها را بالا بزنید.   </a:t>
            </a:r>
          </a:p>
        </p:txBody>
      </p:sp>
    </p:spTree>
    <p:extLst>
      <p:ext uri="{BB962C8B-B14F-4D97-AF65-F5344CB8AC3E}">
        <p14:creationId xmlns:p14="http://schemas.microsoft.com/office/powerpoint/2010/main" val="1907729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56060" y="260648"/>
            <a:ext cx="7429499" cy="1836440"/>
          </a:xfrm>
        </p:spPr>
        <p:txBody>
          <a:bodyPr>
            <a:normAutofit/>
          </a:bodyPr>
          <a:lstStyle/>
          <a:p>
            <a:pPr algn="r"/>
            <a:r>
              <a:rPr lang="fa-IR" sz="3200" dirty="0" smtClean="0">
                <a:solidFill>
                  <a:schemeClr val="bg1"/>
                </a:solidFill>
                <a:cs typeface="B Nazanin" panose="00000400000000000000" pitchFamily="2" charset="-78"/>
              </a:rPr>
              <a:t>سن ازدواج:</a:t>
            </a:r>
            <a:br>
              <a:rPr lang="fa-IR" sz="3200" dirty="0" smtClean="0">
                <a:solidFill>
                  <a:schemeClr val="bg1"/>
                </a:solidFill>
                <a:cs typeface="B Nazanin" panose="00000400000000000000" pitchFamily="2" charset="-78"/>
              </a:rPr>
            </a:br>
            <a:r>
              <a:rPr lang="fa-IR" sz="2400" dirty="0" smtClean="0">
                <a:solidFill>
                  <a:schemeClr val="bg1"/>
                </a:solidFill>
                <a:cs typeface="B Nazanin" panose="00000400000000000000" pitchFamily="2" charset="-78"/>
              </a:rPr>
              <a:t>اگر </a:t>
            </a:r>
            <a:r>
              <a:rPr lang="fa-IR" sz="2400" dirty="0">
                <a:solidFill>
                  <a:schemeClr val="bg1"/>
                </a:solidFill>
                <a:cs typeface="B Nazanin" panose="00000400000000000000" pitchFamily="2" charset="-78"/>
              </a:rPr>
              <a:t>دختر و پسر رشد فکری مناسبی داشته باشند ازدواج آنان نباید به تاخیر </a:t>
            </a:r>
            <a:r>
              <a:rPr lang="fa-IR" sz="2400" dirty="0" smtClean="0">
                <a:solidFill>
                  <a:schemeClr val="bg1"/>
                </a:solidFill>
                <a:cs typeface="B Nazanin" panose="00000400000000000000" pitchFamily="2" charset="-78"/>
              </a:rPr>
              <a:t>بیفتد</a:t>
            </a:r>
            <a:r>
              <a:rPr lang="fa-IR" sz="2400" dirty="0">
                <a:solidFill>
                  <a:schemeClr val="bg1"/>
                </a:solidFill>
                <a:cs typeface="B Nazanin" panose="00000400000000000000" pitchFamily="2" charset="-78"/>
              </a:rPr>
              <a:t>.</a:t>
            </a:r>
            <a:r>
              <a:rPr lang="fa-IR" sz="2400" dirty="0" smtClean="0">
                <a:solidFill>
                  <a:schemeClr val="bg1"/>
                </a:solidFill>
                <a:cs typeface="B Nazanin" panose="00000400000000000000" pitchFamily="2" charset="-78"/>
              </a:rPr>
              <a:t> </a:t>
            </a:r>
            <a:r>
              <a:rPr lang="fa-IR" sz="2700" dirty="0">
                <a:solidFill>
                  <a:schemeClr val="bg1"/>
                </a:solidFill>
                <a:cs typeface="B Nazanin" panose="00000400000000000000" pitchFamily="2" charset="-78"/>
              </a:rPr>
              <a:t/>
            </a:r>
            <a:br>
              <a:rPr lang="fa-IR" sz="2700" dirty="0">
                <a:solidFill>
                  <a:schemeClr val="bg1"/>
                </a:solidFill>
                <a:cs typeface="B Nazanin" panose="00000400000000000000" pitchFamily="2" charset="-78"/>
              </a:rPr>
            </a:br>
            <a:endParaRPr lang="en-US" sz="2700" dirty="0">
              <a:solidFill>
                <a:schemeClr val="bg1"/>
              </a:solidFill>
              <a:cs typeface="B Nazanin" panose="00000400000000000000" pitchFamily="2" charset="-78"/>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855280919"/>
              </p:ext>
            </p:extLst>
          </p:nvPr>
        </p:nvGraphicFramePr>
        <p:xfrm>
          <a:off x="855663" y="2249488"/>
          <a:ext cx="7429500" cy="4131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757549428"/>
              </p:ext>
            </p:extLst>
          </p:nvPr>
        </p:nvGraphicFramePr>
        <p:xfrm>
          <a:off x="357158" y="2000240"/>
          <a:ext cx="3710786" cy="46434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91799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1226306"/>
          </a:xfrm>
        </p:spPr>
        <p:txBody>
          <a:bodyPr>
            <a:normAutofit/>
          </a:bodyPr>
          <a:lstStyle/>
          <a:p>
            <a:pPr algn="r"/>
            <a:r>
              <a:rPr lang="fa-IR" sz="3200" dirty="0" smtClean="0">
                <a:solidFill>
                  <a:schemeClr val="bg1"/>
                </a:solidFill>
                <a:cs typeface="B Nazanin" panose="00000400000000000000" pitchFamily="2" charset="-78"/>
              </a:rPr>
              <a:t>بیماری والدین</a:t>
            </a:r>
            <a:endParaRPr lang="en-US" sz="3200" dirty="0">
              <a:solidFill>
                <a:schemeClr val="bg1"/>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dirty="0" smtClean="0">
                <a:solidFill>
                  <a:schemeClr val="bg1"/>
                </a:solidFill>
                <a:cs typeface="B Nazanin" panose="00000400000000000000" pitchFamily="2" charset="-78"/>
              </a:rPr>
              <a:t>* اگر پدر و مادری یا هر دوی آن ها بیمار هستند که نیاز به پرستار دارند، کار را بین خودتان (خواهر و برادرها) تقسیم کنید و در صورت امکان پرستار هم بگیرید.</a:t>
            </a:r>
          </a:p>
          <a:p>
            <a:pPr marL="0" indent="0" algn="r">
              <a:buNone/>
            </a:pPr>
            <a:r>
              <a:rPr lang="fa-IR" dirty="0" smtClean="0">
                <a:solidFill>
                  <a:schemeClr val="bg1"/>
                </a:solidFill>
                <a:cs typeface="B Nazanin" panose="00000400000000000000" pitchFamily="2" charset="-78"/>
              </a:rPr>
              <a:t>* بدانید که پدر و مادر راضی نیستند که به خاطر آن ها مجرد بمانید، پس به ازدواج بیندیشید.</a:t>
            </a:r>
            <a:endParaRPr lang="en-US" dirty="0">
              <a:solidFill>
                <a:schemeClr val="bg1"/>
              </a:solidFill>
              <a:cs typeface="B Nazanin" panose="00000400000000000000" pitchFamily="2" charset="-78"/>
            </a:endParaRPr>
          </a:p>
        </p:txBody>
      </p:sp>
    </p:spTree>
    <p:extLst>
      <p:ext uri="{BB962C8B-B14F-4D97-AF65-F5344CB8AC3E}">
        <p14:creationId xmlns:p14="http://schemas.microsoft.com/office/powerpoint/2010/main" val="161712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332656"/>
            <a:ext cx="8736050" cy="6525344"/>
          </a:xfrm>
        </p:spPr>
        <p:txBody>
          <a:bodyPr>
            <a:normAutofit fontScale="92500"/>
          </a:bodyPr>
          <a:lstStyle/>
          <a:p>
            <a:pPr algn="r" rtl="1">
              <a:lnSpc>
                <a:spcPct val="150000"/>
              </a:lnSpc>
            </a:pPr>
            <a:r>
              <a:rPr lang="fa-IR" sz="3200" b="1" dirty="0">
                <a:solidFill>
                  <a:schemeClr val="bg1"/>
                </a:solidFill>
                <a:cs typeface="B Nazanin" panose="00000400000000000000" pitchFamily="2" charset="-78"/>
              </a:rPr>
              <a:t>مقدمه :</a:t>
            </a:r>
            <a:endParaRPr lang="en-US" sz="3200" dirty="0">
              <a:solidFill>
                <a:schemeClr val="bg1"/>
              </a:solidFill>
              <a:cs typeface="B Nazanin" panose="00000400000000000000" pitchFamily="2" charset="-78"/>
            </a:endParaRPr>
          </a:p>
          <a:p>
            <a:pPr algn="r" rtl="1">
              <a:lnSpc>
                <a:spcPct val="150000"/>
              </a:lnSpc>
            </a:pPr>
            <a:r>
              <a:rPr lang="fa-IR" sz="2400" dirty="0" smtClean="0">
                <a:solidFill>
                  <a:schemeClr val="bg1"/>
                </a:solidFill>
                <a:cs typeface="B Nazanin" panose="00000400000000000000" pitchFamily="2" charset="-78"/>
              </a:rPr>
              <a:t>تاکید دین اسلام بر ازدواج به منظور دست یابی به آرامش احتمالا اصلی ترین هدف است، اما برخی اهداف دیگر همچون بقای نسل و دست یابی به کمالات انسانی نیز از موارد مهم آن به شمار می آید.</a:t>
            </a:r>
          </a:p>
          <a:p>
            <a:pPr algn="r" rtl="1">
              <a:lnSpc>
                <a:spcPct val="150000"/>
              </a:lnSpc>
            </a:pPr>
            <a:r>
              <a:rPr lang="fa-IR" sz="2400" dirty="0" smtClean="0">
                <a:solidFill>
                  <a:schemeClr val="bg1"/>
                </a:solidFill>
                <a:cs typeface="B Nazanin" panose="00000400000000000000" pitchFamily="2" charset="-78"/>
              </a:rPr>
              <a:t>در </a:t>
            </a:r>
            <a:r>
              <a:rPr lang="fa-IR" sz="2400" dirty="0">
                <a:solidFill>
                  <a:schemeClr val="bg1"/>
                </a:solidFill>
                <a:cs typeface="B Nazanin" panose="00000400000000000000" pitchFamily="2" charset="-78"/>
              </a:rPr>
              <a:t>حال حاضر شواهد حاكي از اين مي باشند كه سن ازدواج روز به روز رو به افزايش است، اما از آن طرف، سن بلوغ جنسي كاهش چشمگيري را نشان مي دهد و در سال هاي اخير فاصله اين دو بيشتر شده است. به تعبير ديگر، انتظارات، ايده آل ها و هنجارهاي اجتماعي، ازدواج جوانان را به تأخير انداخته است، به صراحت مي توان گفت كه </a:t>
            </a:r>
            <a:r>
              <a:rPr lang="fa-IR" sz="2400" b="1" dirty="0">
                <a:solidFill>
                  <a:schemeClr val="bg1"/>
                </a:solidFill>
                <a:cs typeface="B Nazanin" panose="00000400000000000000" pitchFamily="2" charset="-78"/>
              </a:rPr>
              <a:t>افزايش سن ازدواج </a:t>
            </a:r>
            <a:r>
              <a:rPr lang="fa-IR" sz="2400" dirty="0">
                <a:solidFill>
                  <a:schemeClr val="bg1"/>
                </a:solidFill>
                <a:cs typeface="B Nazanin" panose="00000400000000000000" pitchFamily="2" charset="-78"/>
              </a:rPr>
              <a:t>يك مشكل حادّ اجتماعي است و به تعبير جامعه شناسان مي توان از آن به عنوان يك </a:t>
            </a:r>
            <a:r>
              <a:rPr lang="fa-IR" sz="2400" b="1" dirty="0">
                <a:solidFill>
                  <a:schemeClr val="bg1"/>
                </a:solidFill>
                <a:cs typeface="B Nazanin" panose="00000400000000000000" pitchFamily="2" charset="-78"/>
              </a:rPr>
              <a:t>«مسئله اجتماعي» </a:t>
            </a:r>
            <a:r>
              <a:rPr lang="fa-IR" sz="2400" dirty="0">
                <a:solidFill>
                  <a:schemeClr val="bg1"/>
                </a:solidFill>
                <a:cs typeface="B Nazanin" panose="00000400000000000000" pitchFamily="2" charset="-78"/>
              </a:rPr>
              <a:t>نام برد. به نظر مي رسد اولين اقدام موثر اصلاح بينش جوانان و نوجوانان نسبت به زندگي و ازدواج باشد.  بايد تدابيري از سوي مربيان، مسئولان فرهنگي و دولت در نظر گرفته شود كه جوانان و نوجوانان در ابعاد گوناگون جسمي، جنسي، عقلي، اجتماعي، عاطفي و اقتصادي به طور هماهنگ و متناسب رشد نمايند. </a:t>
            </a:r>
            <a:endParaRPr lang="en-US" sz="2400" dirty="0">
              <a:ln>
                <a:solidFill>
                  <a:srgbClr val="CC0099"/>
                </a:solidFill>
              </a:ln>
              <a:solidFill>
                <a:schemeClr val="bg1"/>
              </a:solidFill>
              <a:cs typeface="B Nazanin" panose="00000400000000000000" pitchFamily="2" charset="-78"/>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solidFill>
                  <a:schemeClr val="bg1"/>
                </a:solidFill>
                <a:cs typeface="B Nazanin" panose="00000400000000000000" pitchFamily="2" charset="-78"/>
              </a:rPr>
              <a:t>تاکید بر ازدواج فرزندان بزرگتر</a:t>
            </a:r>
            <a:endParaRPr lang="en-US" sz="3200" dirty="0">
              <a:solidFill>
                <a:schemeClr val="bg1"/>
              </a:solidFill>
              <a:cs typeface="B Nazanin" panose="00000400000000000000" pitchFamily="2" charset="-78"/>
            </a:endParaRPr>
          </a:p>
        </p:txBody>
      </p:sp>
      <p:sp>
        <p:nvSpPr>
          <p:cNvPr id="3" name="Content Placeholder 2"/>
          <p:cNvSpPr>
            <a:spLocks noGrp="1"/>
          </p:cNvSpPr>
          <p:nvPr>
            <p:ph idx="1"/>
          </p:nvPr>
        </p:nvSpPr>
        <p:spPr>
          <a:xfrm>
            <a:off x="856060" y="1772816"/>
            <a:ext cx="7429499" cy="4680520"/>
          </a:xfrm>
        </p:spPr>
        <p:txBody>
          <a:bodyPr>
            <a:noAutofit/>
          </a:bodyPr>
          <a:lstStyle/>
          <a:p>
            <a:pPr marL="0" indent="0" algn="r">
              <a:buNone/>
            </a:pPr>
            <a:r>
              <a:rPr lang="fa-IR" dirty="0" smtClean="0">
                <a:solidFill>
                  <a:schemeClr val="bg1"/>
                </a:solidFill>
                <a:cs typeface="B Nazanin" panose="00000400000000000000" pitchFamily="2" charset="-78"/>
              </a:rPr>
              <a:t>* بحث ترتیب، عمدتا بین دختران مشکلاتی را ایجاد می کند و در مورد پسران موضوعیتی ندارد.</a:t>
            </a:r>
          </a:p>
          <a:p>
            <a:pPr marL="0" indent="0" algn="r">
              <a:buNone/>
            </a:pPr>
            <a:r>
              <a:rPr lang="fa-IR" dirty="0" smtClean="0">
                <a:solidFill>
                  <a:schemeClr val="bg1"/>
                </a:solidFill>
                <a:cs typeface="B Nazanin" panose="00000400000000000000" pitchFamily="2" charset="-78"/>
              </a:rPr>
              <a:t>* برای رعایت ترتیب ازدواج فرزندان نباید موقعیت های خوب و ایده آل را از دست داد، مگر در صورتی که ازدواج خواهر کوچک تر، باعث سر شکستگی و افسردگی خواهر بزرگتر شود. ظرافت برخورد و اینکه تاکید و پیشنهاد اقدام از طرف خواهر بزرگ تر باشد، مشکل را تا حدودی حل میکند.</a:t>
            </a:r>
          </a:p>
          <a:p>
            <a:pPr marL="0" indent="0" algn="r">
              <a:buNone/>
            </a:pPr>
            <a:r>
              <a:rPr lang="fa-IR" dirty="0" smtClean="0">
                <a:solidFill>
                  <a:schemeClr val="bg1"/>
                </a:solidFill>
                <a:cs typeface="B Nazanin" panose="00000400000000000000" pitchFamily="2" charset="-78"/>
              </a:rPr>
              <a:t>* برای خانواده ها توضیح دهیم که به خصوص در مورد دختران، آن ها نیستند که به خواستگاری می روند، بلکه مورد انتخاب قرار می گیرند، لذا نباید موقعیت های خوب را از دست داد.</a:t>
            </a:r>
            <a:endParaRPr lang="en-US" dirty="0">
              <a:solidFill>
                <a:schemeClr val="bg1"/>
              </a:solidFill>
              <a:cs typeface="B Nazanin" panose="00000400000000000000" pitchFamily="2" charset="-78"/>
            </a:endParaRPr>
          </a:p>
        </p:txBody>
      </p:sp>
    </p:spTree>
    <p:extLst>
      <p:ext uri="{BB962C8B-B14F-4D97-AF65-F5344CB8AC3E}">
        <p14:creationId xmlns:p14="http://schemas.microsoft.com/office/powerpoint/2010/main" val="40453094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60" y="1628800"/>
            <a:ext cx="7429499" cy="4162401"/>
          </a:xfrm>
        </p:spPr>
        <p:txBody>
          <a:bodyPr>
            <a:normAutofit/>
          </a:bodyPr>
          <a:lstStyle/>
          <a:p>
            <a:pPr marL="0" indent="0" algn="r">
              <a:buNone/>
            </a:pPr>
            <a:r>
              <a:rPr lang="fa-IR" dirty="0" smtClean="0">
                <a:solidFill>
                  <a:schemeClr val="bg1"/>
                </a:solidFill>
                <a:cs typeface="B Nazanin" panose="00000400000000000000" pitchFamily="2" charset="-78"/>
              </a:rPr>
              <a:t>* خانواده ای که عدم ترتیب فرزندان را در امر ازدواج می پسندند، باید با عزت و احترام گذاشتن به فرزند بزرگتر، زمینه ی عیب گذاری مردم را بر روی فرزندانشان بر طرف کنند.</a:t>
            </a:r>
          </a:p>
          <a:p>
            <a:pPr marL="0" indent="0" algn="r">
              <a:buNone/>
            </a:pPr>
            <a:r>
              <a:rPr lang="fa-IR" dirty="0" smtClean="0">
                <a:solidFill>
                  <a:schemeClr val="bg1"/>
                </a:solidFill>
                <a:cs typeface="B Nazanin" panose="00000400000000000000" pitchFamily="2" charset="-78"/>
              </a:rPr>
              <a:t>* اگر می بینید خواهر بزرگتان از روی بهانه یا وسواس تن به ازدواج نمی دهد، یا به خاطر ادامه ی تحصیل، ازدواج را به عقب انداخته است، در صورت وجود موقعیتی مناسب، با مشورت یک فرد آگاه و با اطلاع خانواده به ازدواج اقدام کنید.</a:t>
            </a:r>
            <a:endParaRPr lang="en-US" dirty="0">
              <a:solidFill>
                <a:schemeClr val="bg1"/>
              </a:solidFill>
              <a:cs typeface="B Nazanin" panose="00000400000000000000" pitchFamily="2" charset="-78"/>
            </a:endParaRPr>
          </a:p>
        </p:txBody>
      </p:sp>
    </p:spTree>
    <p:extLst>
      <p:ext uri="{BB962C8B-B14F-4D97-AF65-F5344CB8AC3E}">
        <p14:creationId xmlns:p14="http://schemas.microsoft.com/office/powerpoint/2010/main" val="3009704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solidFill>
                  <a:schemeClr val="bg1"/>
                </a:solidFill>
                <a:cs typeface="B Nazanin" panose="00000400000000000000" pitchFamily="2" charset="-78"/>
              </a:rPr>
              <a:t>تکفل خانواده:</a:t>
            </a:r>
            <a:endParaRPr lang="en-US" sz="3200" dirty="0">
              <a:solidFill>
                <a:schemeClr val="bg1"/>
              </a:solidFill>
              <a:cs typeface="B Nazanin" panose="00000400000000000000" pitchFamily="2" charset="-78"/>
            </a:endParaRPr>
          </a:p>
        </p:txBody>
      </p:sp>
      <p:sp>
        <p:nvSpPr>
          <p:cNvPr id="3" name="Content Placeholder 2"/>
          <p:cNvSpPr>
            <a:spLocks noGrp="1"/>
          </p:cNvSpPr>
          <p:nvPr>
            <p:ph idx="1"/>
          </p:nvPr>
        </p:nvSpPr>
        <p:spPr>
          <a:xfrm>
            <a:off x="856060" y="1988840"/>
            <a:ext cx="7429499" cy="3802361"/>
          </a:xfrm>
        </p:spPr>
        <p:txBody>
          <a:bodyPr>
            <a:normAutofit/>
          </a:bodyPr>
          <a:lstStyle/>
          <a:p>
            <a:pPr marL="0" indent="0" algn="r">
              <a:buNone/>
            </a:pPr>
            <a:r>
              <a:rPr lang="fa-IR" dirty="0" smtClean="0">
                <a:solidFill>
                  <a:schemeClr val="bg1"/>
                </a:solidFill>
                <a:cs typeface="B Nazanin" panose="00000400000000000000" pitchFamily="2" charset="-78"/>
              </a:rPr>
              <a:t>* اگر شما سرپرست خانواده خود هستید یا به عبارتی، آن ها تحت پوشش حمایتی مالی و معنوی شما قرار دارند، سعی کنید ضمن احترام گذاشتن و وقت گذاری کافی، آن ها را به خود وابسته نکنید.</a:t>
            </a:r>
          </a:p>
          <a:p>
            <a:pPr marL="0" indent="0" algn="r">
              <a:buNone/>
            </a:pPr>
            <a:r>
              <a:rPr lang="fa-IR" dirty="0" smtClean="0">
                <a:solidFill>
                  <a:schemeClr val="bg1"/>
                </a:solidFill>
                <a:cs typeface="B Nazanin" panose="00000400000000000000" pitchFamily="2" charset="-78"/>
              </a:rPr>
              <a:t>* شما دیر یا زود به ازدواج نیاز پیدا می کنید، لذا لازم است والدینتان را برای این امر آماده کنید.</a:t>
            </a:r>
          </a:p>
          <a:p>
            <a:pPr marL="0" indent="0" algn="r">
              <a:buNone/>
            </a:pPr>
            <a:r>
              <a:rPr lang="fa-IR" dirty="0" smtClean="0">
                <a:solidFill>
                  <a:schemeClr val="bg1"/>
                </a:solidFill>
                <a:cs typeface="B Nazanin" panose="00000400000000000000" pitchFamily="2" charset="-78"/>
              </a:rPr>
              <a:t>* به والدینتان بفهمانید که ازدواج شما مانع از حمایت های مالی و معنوی شما نخواهد شد.</a:t>
            </a:r>
            <a:endParaRPr lang="en-US" dirty="0">
              <a:solidFill>
                <a:schemeClr val="bg1"/>
              </a:solidFill>
              <a:cs typeface="B Nazanin" panose="00000400000000000000" pitchFamily="2" charset="-78"/>
            </a:endParaRPr>
          </a:p>
        </p:txBody>
      </p:sp>
    </p:spTree>
    <p:extLst>
      <p:ext uri="{BB962C8B-B14F-4D97-AF65-F5344CB8AC3E}">
        <p14:creationId xmlns:p14="http://schemas.microsoft.com/office/powerpoint/2010/main" val="3548705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052736"/>
            <a:ext cx="7315200" cy="4176464"/>
          </a:xfrm>
        </p:spPr>
        <p:txBody>
          <a:bodyPr>
            <a:normAutofit/>
          </a:bodyPr>
          <a:lstStyle/>
          <a:p>
            <a:pPr algn="ctr" rtl="1"/>
            <a:r>
              <a:rPr lang="fa-IR" sz="8000" b="1" dirty="0" smtClean="0">
                <a:solidFill>
                  <a:schemeClr val="accent1">
                    <a:lumMod val="50000"/>
                  </a:schemeClr>
                </a:solidFill>
                <a:cs typeface="B Nazanin" panose="00000400000000000000" pitchFamily="2" charset="-78"/>
              </a:rPr>
              <a:t>بهروزي </a:t>
            </a:r>
            <a:endParaRPr lang="en-US" sz="8000" b="1" dirty="0">
              <a:solidFill>
                <a:schemeClr val="accent1">
                  <a:lumMod val="50000"/>
                </a:schemeClr>
              </a:solidFill>
              <a:cs typeface="B Nazanin" panose="00000400000000000000" pitchFamily="2" charset="-78"/>
            </a:endParaRPr>
          </a:p>
        </p:txBody>
      </p:sp>
      <p:pic>
        <p:nvPicPr>
          <p:cNvPr id="20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1566931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8"/>
            <a:ext cx="7429499" cy="1226306"/>
          </a:xfrm>
        </p:spPr>
        <p:txBody>
          <a:bodyPr>
            <a:normAutofit/>
          </a:bodyPr>
          <a:lstStyle/>
          <a:p>
            <a:pPr algn="ctr"/>
            <a:r>
              <a:rPr lang="fa-IR" sz="3200" dirty="0">
                <a:solidFill>
                  <a:schemeClr val="bg1"/>
                </a:solidFill>
                <a:cs typeface="B Nazanin" panose="00000400000000000000" pitchFamily="2" charset="-78"/>
              </a:rPr>
              <a:t>کارکردهای ازدواج</a:t>
            </a:r>
            <a:endParaRPr lang="en-US" sz="3200" dirty="0">
              <a:solidFill>
                <a:schemeClr val="bg1"/>
              </a:solidFill>
              <a:cs typeface="B Nazanin" panose="00000400000000000000" pitchFamily="2" charset="-78"/>
            </a:endParaRPr>
          </a:p>
        </p:txBody>
      </p:sp>
      <p:sp>
        <p:nvSpPr>
          <p:cNvPr id="3" name="Content Placeholder 2"/>
          <p:cNvSpPr>
            <a:spLocks noGrp="1"/>
          </p:cNvSpPr>
          <p:nvPr>
            <p:ph idx="1"/>
          </p:nvPr>
        </p:nvSpPr>
        <p:spPr>
          <a:xfrm>
            <a:off x="856060" y="1628800"/>
            <a:ext cx="7429499" cy="4162401"/>
          </a:xfrm>
        </p:spPr>
        <p:txBody>
          <a:bodyPr>
            <a:normAutofit fontScale="25000" lnSpcReduction="20000"/>
          </a:bodyPr>
          <a:lstStyle/>
          <a:p>
            <a:pPr marL="0" indent="0" algn="just" rtl="1">
              <a:buNone/>
            </a:pPr>
            <a:r>
              <a:rPr lang="fa-IR" sz="9600" b="1" dirty="0" smtClean="0">
                <a:solidFill>
                  <a:schemeClr val="bg1"/>
                </a:solidFill>
                <a:cs typeface="B Nazanin" panose="00000400000000000000" pitchFamily="2" charset="-78"/>
              </a:rPr>
              <a:t>* </a:t>
            </a:r>
            <a:r>
              <a:rPr lang="fa-IR" sz="9600" dirty="0" smtClean="0">
                <a:solidFill>
                  <a:schemeClr val="bg1"/>
                </a:solidFill>
                <a:cs typeface="B Nazanin" panose="00000400000000000000" pitchFamily="2" charset="-78"/>
              </a:rPr>
              <a:t>توسعه </a:t>
            </a:r>
            <a:r>
              <a:rPr lang="fa-IR" sz="9600" dirty="0">
                <a:solidFill>
                  <a:schemeClr val="bg1"/>
                </a:solidFill>
                <a:cs typeface="B Nazanin" panose="00000400000000000000" pitchFamily="2" charset="-78"/>
              </a:rPr>
              <a:t>خود</a:t>
            </a:r>
          </a:p>
          <a:p>
            <a:pPr marL="0" indent="0" algn="just" rtl="1">
              <a:buNone/>
            </a:pPr>
            <a:r>
              <a:rPr lang="fa-IR" sz="9600" dirty="0">
                <a:solidFill>
                  <a:schemeClr val="bg1"/>
                </a:solidFill>
                <a:cs typeface="B Nazanin" panose="00000400000000000000" pitchFamily="2" charset="-78"/>
              </a:rPr>
              <a:t> تجربه همسرشدن و پس ازآن پدر و مادرشدن نوعی کمال شخصیت محسوب می </a:t>
            </a:r>
            <a:r>
              <a:rPr lang="fa-IR" sz="9600" dirty="0" smtClean="0">
                <a:solidFill>
                  <a:schemeClr val="bg1"/>
                </a:solidFill>
                <a:cs typeface="B Nazanin" panose="00000400000000000000" pitchFamily="2" charset="-78"/>
              </a:rPr>
              <a:t>شود و فرد</a:t>
            </a:r>
            <a:r>
              <a:rPr lang="en-US" sz="9600" dirty="0" smtClean="0">
                <a:solidFill>
                  <a:schemeClr val="bg1"/>
                </a:solidFill>
                <a:cs typeface="B Nazanin" panose="00000400000000000000" pitchFamily="2" charset="-78"/>
              </a:rPr>
              <a:t> </a:t>
            </a:r>
            <a:r>
              <a:rPr lang="fa-IR" sz="9600" dirty="0" smtClean="0">
                <a:solidFill>
                  <a:schemeClr val="bg1"/>
                </a:solidFill>
                <a:cs typeface="B Nazanin" panose="00000400000000000000" pitchFamily="2" charset="-78"/>
              </a:rPr>
              <a:t>در اثر این </a:t>
            </a:r>
            <a:r>
              <a:rPr lang="fa-IR" sz="9600" dirty="0">
                <a:solidFill>
                  <a:schemeClr val="bg1"/>
                </a:solidFill>
                <a:cs typeface="B Nazanin" panose="00000400000000000000" pitchFamily="2" charset="-78"/>
              </a:rPr>
              <a:t>تجربه ها دیگران را</a:t>
            </a:r>
            <a:r>
              <a:rPr lang="en-US" sz="9600" dirty="0">
                <a:solidFill>
                  <a:schemeClr val="bg1"/>
                </a:solidFill>
                <a:cs typeface="B Nazanin" panose="00000400000000000000" pitchFamily="2" charset="-78"/>
              </a:rPr>
              <a:t> </a:t>
            </a:r>
            <a:r>
              <a:rPr lang="fa-IR" sz="9600" dirty="0">
                <a:solidFill>
                  <a:schemeClr val="bg1"/>
                </a:solidFill>
                <a:cs typeface="B Nazanin" panose="00000400000000000000" pitchFamily="2" charset="-78"/>
              </a:rPr>
              <a:t>بخشی </a:t>
            </a:r>
            <a:r>
              <a:rPr lang="fa-IR" sz="9600" dirty="0" smtClean="0">
                <a:solidFill>
                  <a:schemeClr val="bg1"/>
                </a:solidFill>
                <a:cs typeface="B Nazanin" panose="00000400000000000000" pitchFamily="2" charset="-78"/>
              </a:rPr>
              <a:t>از خود </a:t>
            </a:r>
            <a:r>
              <a:rPr lang="fa-IR" sz="9600" dirty="0">
                <a:solidFill>
                  <a:schemeClr val="bg1"/>
                </a:solidFill>
                <a:cs typeface="B Nazanin" panose="00000400000000000000" pitchFamily="2" charset="-78"/>
              </a:rPr>
              <a:t>احساس می کند</a:t>
            </a:r>
            <a:r>
              <a:rPr lang="en-US" sz="9600" dirty="0">
                <a:solidFill>
                  <a:schemeClr val="bg1"/>
                </a:solidFill>
                <a:cs typeface="B Nazanin" panose="00000400000000000000" pitchFamily="2" charset="-78"/>
              </a:rPr>
              <a:t>.</a:t>
            </a:r>
            <a:endParaRPr lang="fa-IR" sz="9600" dirty="0">
              <a:solidFill>
                <a:schemeClr val="bg1"/>
              </a:solidFill>
              <a:cs typeface="B Nazanin" panose="00000400000000000000" pitchFamily="2" charset="-78"/>
            </a:endParaRPr>
          </a:p>
          <a:p>
            <a:pPr marL="0" indent="0" algn="just" rtl="1">
              <a:buNone/>
            </a:pPr>
            <a:r>
              <a:rPr lang="fa-IR" sz="9600" dirty="0" smtClean="0">
                <a:solidFill>
                  <a:schemeClr val="bg1"/>
                </a:solidFill>
                <a:cs typeface="B Nazanin" panose="00000400000000000000" pitchFamily="2" charset="-78"/>
              </a:rPr>
              <a:t>بعد از ازدواج </a:t>
            </a:r>
            <a:r>
              <a:rPr lang="fa-IR" sz="9600" dirty="0">
                <a:solidFill>
                  <a:schemeClr val="bg1"/>
                </a:solidFill>
                <a:cs typeface="B Nazanin" panose="00000400000000000000" pitchFamily="2" charset="-78"/>
              </a:rPr>
              <a:t>من تبدیل به ما می شود</a:t>
            </a:r>
            <a:r>
              <a:rPr lang="en-US" sz="9600" dirty="0">
                <a:solidFill>
                  <a:schemeClr val="bg1"/>
                </a:solidFill>
                <a:cs typeface="B Nazanin" panose="00000400000000000000" pitchFamily="2" charset="-78"/>
              </a:rPr>
              <a:t> </a:t>
            </a:r>
            <a:r>
              <a:rPr lang="fa-IR" sz="9600" dirty="0">
                <a:solidFill>
                  <a:schemeClr val="bg1"/>
                </a:solidFill>
                <a:cs typeface="B Nazanin" panose="00000400000000000000" pitchFamily="2" charset="-78"/>
              </a:rPr>
              <a:t>به طوری </a:t>
            </a:r>
            <a:r>
              <a:rPr lang="fa-IR" sz="9600" dirty="0" smtClean="0">
                <a:solidFill>
                  <a:schemeClr val="bg1"/>
                </a:solidFill>
                <a:cs typeface="B Nazanin" panose="00000400000000000000" pitchFamily="2" charset="-78"/>
              </a:rPr>
              <a:t>که </a:t>
            </a:r>
            <a:r>
              <a:rPr lang="fa-IR" sz="9600" dirty="0">
                <a:solidFill>
                  <a:schemeClr val="bg1"/>
                </a:solidFill>
                <a:cs typeface="B Nazanin" panose="00000400000000000000" pitchFamily="2" charset="-78"/>
              </a:rPr>
              <a:t>انسان به سرنوشت خانواده </a:t>
            </a:r>
            <a:r>
              <a:rPr lang="fa-IR" sz="9600" dirty="0" smtClean="0">
                <a:solidFill>
                  <a:schemeClr val="bg1"/>
                </a:solidFill>
                <a:cs typeface="B Nazanin" panose="00000400000000000000" pitchFamily="2" charset="-78"/>
              </a:rPr>
              <a:t>علاقمندتراست</a:t>
            </a:r>
            <a:r>
              <a:rPr lang="en-US" sz="9600" dirty="0" smtClean="0">
                <a:solidFill>
                  <a:schemeClr val="bg1"/>
                </a:solidFill>
                <a:cs typeface="B Nazanin" panose="00000400000000000000" pitchFamily="2" charset="-78"/>
              </a:rPr>
              <a:t>.</a:t>
            </a:r>
            <a:endParaRPr lang="fa-IR" sz="9600" dirty="0">
              <a:solidFill>
                <a:schemeClr val="bg1"/>
              </a:solidFill>
              <a:cs typeface="B Nazanin" panose="00000400000000000000" pitchFamily="2" charset="-78"/>
            </a:endParaRPr>
          </a:p>
          <a:p>
            <a:pPr marL="0" indent="0" algn="just" rtl="1">
              <a:buNone/>
            </a:pPr>
            <a:r>
              <a:rPr lang="fa-IR" sz="9600" dirty="0" smtClean="0">
                <a:solidFill>
                  <a:schemeClr val="bg1"/>
                </a:solidFill>
                <a:cs typeface="B Nazanin" panose="00000400000000000000" pitchFamily="2" charset="-78"/>
              </a:rPr>
              <a:t>* رشد عاطفی و افزایش حس مسئولیت</a:t>
            </a:r>
          </a:p>
          <a:p>
            <a:pPr marL="0" indent="0" algn="just" rtl="1">
              <a:buNone/>
            </a:pPr>
            <a:r>
              <a:rPr lang="fa-IR" sz="9600" dirty="0" smtClean="0">
                <a:solidFill>
                  <a:schemeClr val="bg1"/>
                </a:solidFill>
                <a:cs typeface="B Nazanin" panose="00000400000000000000" pitchFamily="2" charset="-78"/>
              </a:rPr>
              <a:t>* افزایش </a:t>
            </a:r>
            <a:r>
              <a:rPr lang="fa-IR" sz="9600" dirty="0">
                <a:solidFill>
                  <a:schemeClr val="bg1"/>
                </a:solidFill>
                <a:cs typeface="B Nazanin" panose="00000400000000000000" pitchFamily="2" charset="-78"/>
              </a:rPr>
              <a:t>انس </a:t>
            </a:r>
            <a:r>
              <a:rPr lang="fa-IR" sz="9600" dirty="0" smtClean="0">
                <a:solidFill>
                  <a:schemeClr val="bg1"/>
                </a:solidFill>
                <a:cs typeface="B Nazanin" panose="00000400000000000000" pitchFamily="2" charset="-78"/>
              </a:rPr>
              <a:t>و محبت در زندگی </a:t>
            </a:r>
            <a:r>
              <a:rPr lang="fa-IR" sz="9600" dirty="0">
                <a:solidFill>
                  <a:schemeClr val="bg1"/>
                </a:solidFill>
                <a:cs typeface="B Nazanin" panose="00000400000000000000" pitchFamily="2" charset="-78"/>
              </a:rPr>
              <a:t>مشترک</a:t>
            </a:r>
          </a:p>
          <a:p>
            <a:endParaRPr lang="en-US" dirty="0"/>
          </a:p>
        </p:txBody>
      </p:sp>
    </p:spTree>
    <p:extLst>
      <p:ext uri="{BB962C8B-B14F-4D97-AF65-F5344CB8AC3E}">
        <p14:creationId xmlns:p14="http://schemas.microsoft.com/office/powerpoint/2010/main" val="3617172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60" y="1196752"/>
            <a:ext cx="7429499" cy="4594449"/>
          </a:xfrm>
        </p:spPr>
        <p:txBody>
          <a:bodyPr>
            <a:normAutofit fontScale="92500" lnSpcReduction="10000"/>
          </a:bodyPr>
          <a:lstStyle/>
          <a:p>
            <a:pPr marL="0" lvl="1" indent="0" algn="r" rtl="1">
              <a:buNone/>
            </a:pPr>
            <a:r>
              <a:rPr lang="fa-IR" sz="2600" dirty="0" smtClean="0">
                <a:solidFill>
                  <a:schemeClr val="bg1"/>
                </a:solidFill>
                <a:cs typeface="B Nazanin" panose="00000400000000000000" pitchFamily="2" charset="-78"/>
              </a:rPr>
              <a:t>* افزایش </a:t>
            </a:r>
            <a:r>
              <a:rPr lang="fa-IR" sz="2600" dirty="0">
                <a:solidFill>
                  <a:schemeClr val="bg1"/>
                </a:solidFill>
                <a:cs typeface="B Nazanin" panose="00000400000000000000" pitchFamily="2" charset="-78"/>
              </a:rPr>
              <a:t>ایمان درزندگی مشترک</a:t>
            </a:r>
          </a:p>
          <a:p>
            <a:pPr marL="0" lvl="1" indent="0" algn="r" rtl="1">
              <a:buNone/>
            </a:pPr>
            <a:r>
              <a:rPr lang="fa-IR" sz="2600" dirty="0" smtClean="0">
                <a:solidFill>
                  <a:schemeClr val="bg1"/>
                </a:solidFill>
                <a:cs typeface="B Nazanin" panose="00000400000000000000" pitchFamily="2" charset="-78"/>
              </a:rPr>
              <a:t>پیامبراکرم(ص</a:t>
            </a:r>
            <a:r>
              <a:rPr lang="fa-IR" sz="2600" dirty="0">
                <a:solidFill>
                  <a:schemeClr val="bg1"/>
                </a:solidFill>
                <a:cs typeface="B Nazanin" panose="00000400000000000000" pitchFamily="2" charset="-78"/>
              </a:rPr>
              <a:t>) : هرجوانی درجوانی ازدواج کند شیطان </a:t>
            </a:r>
            <a:r>
              <a:rPr lang="fa-IR" sz="2600" dirty="0" smtClean="0">
                <a:solidFill>
                  <a:schemeClr val="bg1"/>
                </a:solidFill>
                <a:cs typeface="B Nazanin" panose="00000400000000000000" pitchFamily="2" charset="-78"/>
              </a:rPr>
              <a:t>فریاد برمی </a:t>
            </a:r>
            <a:r>
              <a:rPr lang="fa-IR" sz="2600" dirty="0">
                <a:solidFill>
                  <a:schemeClr val="bg1"/>
                </a:solidFill>
                <a:cs typeface="B Nazanin" panose="00000400000000000000" pitchFamily="2" charset="-78"/>
              </a:rPr>
              <a:t>آورد که ای وای دوسوم ازدین </a:t>
            </a:r>
            <a:r>
              <a:rPr lang="fa-IR" sz="2600" dirty="0" smtClean="0">
                <a:solidFill>
                  <a:schemeClr val="bg1"/>
                </a:solidFill>
                <a:cs typeface="B Nazanin" panose="00000400000000000000" pitchFamily="2" charset="-78"/>
              </a:rPr>
              <a:t>خود را از دستبرد من در امان </a:t>
            </a:r>
            <a:r>
              <a:rPr lang="fa-IR" sz="2600" dirty="0">
                <a:solidFill>
                  <a:schemeClr val="bg1"/>
                </a:solidFill>
                <a:cs typeface="B Nazanin" panose="00000400000000000000" pitchFamily="2" charset="-78"/>
              </a:rPr>
              <a:t>نگه داشت سپس این بنده باید </a:t>
            </a:r>
            <a:r>
              <a:rPr lang="fa-IR" sz="2600" dirty="0" smtClean="0">
                <a:solidFill>
                  <a:schemeClr val="bg1"/>
                </a:solidFill>
                <a:cs typeface="B Nazanin" panose="00000400000000000000" pitchFamily="2" charset="-78"/>
              </a:rPr>
              <a:t>در یک </a:t>
            </a:r>
            <a:r>
              <a:rPr lang="fa-IR" sz="2600" dirty="0">
                <a:solidFill>
                  <a:schemeClr val="bg1"/>
                </a:solidFill>
                <a:cs typeface="B Nazanin" panose="00000400000000000000" pitchFamily="2" charset="-78"/>
              </a:rPr>
              <a:t>سوم باقی مانده تقوای الهی پیشه </a:t>
            </a:r>
            <a:r>
              <a:rPr lang="fa-IR" sz="2600" dirty="0" smtClean="0">
                <a:solidFill>
                  <a:schemeClr val="bg1"/>
                </a:solidFill>
                <a:cs typeface="B Nazanin" panose="00000400000000000000" pitchFamily="2" charset="-78"/>
              </a:rPr>
              <a:t>کند.</a:t>
            </a:r>
            <a:endParaRPr lang="fa-IR" sz="2600" dirty="0">
              <a:solidFill>
                <a:schemeClr val="bg1"/>
              </a:solidFill>
              <a:cs typeface="B Nazanin" panose="00000400000000000000" pitchFamily="2" charset="-78"/>
            </a:endParaRPr>
          </a:p>
          <a:p>
            <a:pPr marL="0" indent="0" algn="r" rtl="1">
              <a:buNone/>
            </a:pPr>
            <a:r>
              <a:rPr lang="fa-IR" sz="2600" dirty="0" smtClean="0">
                <a:solidFill>
                  <a:schemeClr val="bg1"/>
                </a:solidFill>
                <a:cs typeface="B Nazanin" panose="00000400000000000000" pitchFamily="2" charset="-78"/>
              </a:rPr>
              <a:t>* نیاز به </a:t>
            </a:r>
            <a:r>
              <a:rPr lang="fa-IR" sz="2600" dirty="0">
                <a:solidFill>
                  <a:schemeClr val="bg1"/>
                </a:solidFill>
                <a:cs typeface="B Nazanin" panose="00000400000000000000" pitchFamily="2" charset="-78"/>
              </a:rPr>
              <a:t>استقلال </a:t>
            </a:r>
            <a:r>
              <a:rPr lang="fa-IR" sz="2600" dirty="0" smtClean="0">
                <a:solidFill>
                  <a:schemeClr val="bg1"/>
                </a:solidFill>
                <a:cs typeface="B Nazanin" panose="00000400000000000000" pitchFamily="2" charset="-78"/>
              </a:rPr>
              <a:t>و پاسخ </a:t>
            </a:r>
            <a:r>
              <a:rPr lang="fa-IR" sz="2600" dirty="0">
                <a:solidFill>
                  <a:schemeClr val="bg1"/>
                </a:solidFill>
                <a:cs typeface="B Nazanin" panose="00000400000000000000" pitchFamily="2" charset="-78"/>
              </a:rPr>
              <a:t>ازدواج به این نیاز</a:t>
            </a:r>
          </a:p>
          <a:p>
            <a:pPr marL="0" indent="0" algn="r" rtl="1">
              <a:buNone/>
            </a:pPr>
            <a:r>
              <a:rPr lang="fa-IR" sz="2600" dirty="0" smtClean="0">
                <a:solidFill>
                  <a:schemeClr val="bg1"/>
                </a:solidFill>
                <a:cs typeface="B Nazanin" panose="00000400000000000000" pitchFamily="2" charset="-78"/>
              </a:rPr>
              <a:t>* تجربه </a:t>
            </a:r>
            <a:r>
              <a:rPr lang="fa-IR" sz="2600" dirty="0">
                <a:solidFill>
                  <a:schemeClr val="bg1"/>
                </a:solidFill>
                <a:cs typeface="B Nazanin" panose="00000400000000000000" pitchFamily="2" charset="-78"/>
              </a:rPr>
              <a:t>مدیریت جدید</a:t>
            </a:r>
          </a:p>
          <a:p>
            <a:pPr marL="0" indent="0" algn="r" rtl="1">
              <a:buNone/>
            </a:pPr>
            <a:r>
              <a:rPr lang="fa-IR" sz="2600" dirty="0" smtClean="0">
                <a:solidFill>
                  <a:schemeClr val="bg1"/>
                </a:solidFill>
                <a:cs typeface="B Nazanin" panose="00000400000000000000" pitchFamily="2" charset="-78"/>
              </a:rPr>
              <a:t>* شکوفایی </a:t>
            </a:r>
            <a:r>
              <a:rPr lang="fa-IR" sz="2600" dirty="0">
                <a:solidFill>
                  <a:schemeClr val="bg1"/>
                </a:solidFill>
                <a:cs typeface="B Nazanin" panose="00000400000000000000" pitchFamily="2" charset="-78"/>
              </a:rPr>
              <a:t>استعدادها </a:t>
            </a:r>
            <a:r>
              <a:rPr lang="fa-IR" sz="2600" dirty="0" smtClean="0">
                <a:solidFill>
                  <a:schemeClr val="bg1"/>
                </a:solidFill>
                <a:cs typeface="B Nazanin" panose="00000400000000000000" pitchFamily="2" charset="-78"/>
              </a:rPr>
              <a:t>در زندگی </a:t>
            </a:r>
            <a:r>
              <a:rPr lang="fa-IR" sz="2600" dirty="0">
                <a:solidFill>
                  <a:schemeClr val="bg1"/>
                </a:solidFill>
                <a:cs typeface="B Nazanin" panose="00000400000000000000" pitchFamily="2" charset="-78"/>
              </a:rPr>
              <a:t>مشترک</a:t>
            </a:r>
          </a:p>
          <a:p>
            <a:pPr marL="0" indent="0" algn="r" rtl="1">
              <a:buNone/>
            </a:pPr>
            <a:r>
              <a:rPr lang="fa-IR" sz="2600" dirty="0" smtClean="0">
                <a:solidFill>
                  <a:schemeClr val="bg1"/>
                </a:solidFill>
                <a:cs typeface="B Nazanin" panose="00000400000000000000" pitchFamily="2" charset="-78"/>
              </a:rPr>
              <a:t>* افزایش </a:t>
            </a:r>
            <a:r>
              <a:rPr lang="fa-IR" sz="2600" dirty="0">
                <a:solidFill>
                  <a:schemeClr val="bg1"/>
                </a:solidFill>
                <a:cs typeface="B Nazanin" panose="00000400000000000000" pitchFamily="2" charset="-78"/>
              </a:rPr>
              <a:t>حمایت های خانواده </a:t>
            </a:r>
            <a:r>
              <a:rPr lang="fa-IR" sz="2600" dirty="0" smtClean="0">
                <a:solidFill>
                  <a:schemeClr val="bg1"/>
                </a:solidFill>
                <a:cs typeface="B Nazanin" panose="00000400000000000000" pitchFamily="2" charset="-78"/>
              </a:rPr>
              <a:t>بعد از ازدواج</a:t>
            </a:r>
            <a:endParaRPr lang="fa-IR" sz="2600" dirty="0">
              <a:solidFill>
                <a:schemeClr val="bg1"/>
              </a:solidFill>
              <a:cs typeface="B Nazanin" panose="00000400000000000000" pitchFamily="2" charset="-78"/>
            </a:endParaRPr>
          </a:p>
          <a:p>
            <a:pPr marL="0" indent="0" algn="r" rtl="1">
              <a:buNone/>
            </a:pPr>
            <a:r>
              <a:rPr lang="fa-IR" sz="2600" dirty="0" smtClean="0">
                <a:solidFill>
                  <a:schemeClr val="bg1"/>
                </a:solidFill>
                <a:cs typeface="B Nazanin" panose="00000400000000000000" pitchFamily="2" charset="-78"/>
              </a:rPr>
              <a:t>* افزایش اعتبار اجتماعی</a:t>
            </a:r>
            <a:endParaRPr lang="en-US" sz="2600" dirty="0">
              <a:solidFill>
                <a:schemeClr val="bg1"/>
              </a:solidFill>
              <a:cs typeface="B Nazanin" panose="00000400000000000000" pitchFamily="2" charset="-78"/>
            </a:endParaRPr>
          </a:p>
          <a:p>
            <a:pPr algn="r" rtl="1">
              <a:buFont typeface="Wingdings" pitchFamily="2" charset="2"/>
              <a:buChar char="v"/>
            </a:pPr>
            <a:endParaRPr lang="fa-IR" sz="3200" dirty="0">
              <a:solidFill>
                <a:srgbClr val="9900FF"/>
              </a:solidFill>
              <a:cs typeface=" Mitra" pitchFamily="2" charset="-78"/>
            </a:endParaRPr>
          </a:p>
          <a:p>
            <a:endParaRPr lang="en-US" dirty="0"/>
          </a:p>
        </p:txBody>
      </p:sp>
    </p:spTree>
    <p:extLst>
      <p:ext uri="{BB962C8B-B14F-4D97-AF65-F5344CB8AC3E}">
        <p14:creationId xmlns:p14="http://schemas.microsoft.com/office/powerpoint/2010/main" val="2324500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7776864" cy="922114"/>
          </a:xfrm>
        </p:spPr>
        <p:txBody>
          <a:bodyPr>
            <a:noAutofit/>
          </a:bodyPr>
          <a:lstStyle/>
          <a:p>
            <a:pPr algn="ctr" rtl="1"/>
            <a:r>
              <a:rPr lang="fa-IR" sz="3200" b="1" dirty="0">
                <a:solidFill>
                  <a:schemeClr val="bg1"/>
                </a:solidFill>
                <a:cs typeface="B Nazanin" panose="00000400000000000000" pitchFamily="2" charset="-78"/>
              </a:rPr>
              <a:t>بخشی از سیاست های کلی جمعیت رهبر معظم </a:t>
            </a:r>
            <a:r>
              <a:rPr lang="fa-IR" sz="3200" b="1" dirty="0" smtClean="0">
                <a:solidFill>
                  <a:schemeClr val="bg1"/>
                </a:solidFill>
                <a:cs typeface="B Nazanin" panose="00000400000000000000" pitchFamily="2" charset="-78"/>
              </a:rPr>
              <a:t>انقلاب</a:t>
            </a:r>
            <a:br>
              <a:rPr lang="fa-IR" sz="3200" b="1" dirty="0" smtClean="0">
                <a:solidFill>
                  <a:schemeClr val="bg1"/>
                </a:solidFill>
                <a:cs typeface="B Nazanin" panose="00000400000000000000" pitchFamily="2" charset="-78"/>
              </a:rPr>
            </a:br>
            <a:r>
              <a:rPr lang="fa-IR" sz="3200" b="1" dirty="0" smtClean="0">
                <a:solidFill>
                  <a:schemeClr val="bg1"/>
                </a:solidFill>
                <a:cs typeface="B Nazanin" panose="00000400000000000000" pitchFamily="2" charset="-78"/>
              </a:rPr>
              <a:t>  اردیبهشت 1393</a:t>
            </a:r>
            <a:endParaRPr lang="fa-IR" sz="3200" dirty="0">
              <a:solidFill>
                <a:schemeClr val="bg1"/>
              </a:solidFill>
              <a:cs typeface="B Nazanin" panose="00000400000000000000" pitchFamily="2" charset="-78"/>
            </a:endParaRPr>
          </a:p>
        </p:txBody>
      </p:sp>
      <p:sp>
        <p:nvSpPr>
          <p:cNvPr id="3" name="Content Placeholder 2"/>
          <p:cNvSpPr>
            <a:spLocks noGrp="1"/>
          </p:cNvSpPr>
          <p:nvPr>
            <p:ph idx="1"/>
          </p:nvPr>
        </p:nvSpPr>
        <p:spPr>
          <a:xfrm>
            <a:off x="179512" y="1844824"/>
            <a:ext cx="8937703" cy="4608512"/>
          </a:xfrm>
        </p:spPr>
        <p:txBody>
          <a:bodyPr>
            <a:normAutofit/>
          </a:bodyPr>
          <a:lstStyle/>
          <a:p>
            <a:pPr marL="514350" indent="-514350" algn="r" rtl="1">
              <a:buNone/>
            </a:pPr>
            <a:endParaRPr lang="fa-IR" sz="1400" b="1" dirty="0" smtClean="0">
              <a:solidFill>
                <a:srgbClr val="002060"/>
              </a:solidFill>
              <a:cs typeface="B Nazanin" panose="00000400000000000000" pitchFamily="2" charset="-78"/>
            </a:endParaRPr>
          </a:p>
          <a:p>
            <a:pPr marL="457200" lvl="1" indent="0" algn="r" rtl="1">
              <a:buNone/>
            </a:pPr>
            <a:r>
              <a:rPr lang="fa-IR" sz="2200" dirty="0" smtClean="0">
                <a:solidFill>
                  <a:schemeClr val="bg1"/>
                </a:solidFill>
                <a:cs typeface="B Nazanin" pitchFamily="2" charset="-78"/>
              </a:rPr>
              <a:t>1</a:t>
            </a:r>
            <a:r>
              <a:rPr lang="fa-IR" dirty="0" smtClean="0">
                <a:solidFill>
                  <a:schemeClr val="bg1"/>
                </a:solidFill>
                <a:cs typeface="B Nazanin" pitchFamily="2" charset="-78"/>
              </a:rPr>
              <a:t>.حمایت از عزت و کرامت همسری، نقش مادری و خانه داری زنان و نقش پدری و اقتصادی مردان و مسئولیت تربیتی و معنوی زنان و مردان و توانمندسازی اعضای خانواده در مسئولیت پذیری، تعاملات خانوادگی و ایفای نقش و رسالت خود</a:t>
            </a:r>
            <a:endParaRPr lang="en-US" dirty="0" smtClean="0">
              <a:solidFill>
                <a:schemeClr val="bg1"/>
              </a:solidFill>
              <a:cs typeface="B Nazanin" pitchFamily="2" charset="-78"/>
            </a:endParaRPr>
          </a:p>
          <a:p>
            <a:pPr marL="457200" lvl="1" indent="0" algn="r" rtl="1">
              <a:buNone/>
            </a:pPr>
            <a:endParaRPr lang="fa-IR" dirty="0" smtClean="0">
              <a:solidFill>
                <a:schemeClr val="bg1"/>
              </a:solidFill>
              <a:cs typeface="B Nazanin" pitchFamily="2" charset="-78"/>
            </a:endParaRPr>
          </a:p>
          <a:p>
            <a:pPr marL="971550" lvl="1" indent="-514350" algn="r" rtl="1">
              <a:buNone/>
            </a:pPr>
            <a:r>
              <a:rPr lang="fa-IR" dirty="0" smtClean="0">
                <a:solidFill>
                  <a:schemeClr val="bg1"/>
                </a:solidFill>
                <a:cs typeface="B Nazanin" pitchFamily="2" charset="-78"/>
              </a:rPr>
              <a:t>2. ساماندهی نظام مشاوره ای و آموزش قبل، حین و پس از تشکیل خانواده و تسهیل دسترسی به آن براساس مبانی اسلامی- ایرانی در جهت استحکام خانواده</a:t>
            </a:r>
            <a:endParaRPr lang="en-US" dirty="0" smtClean="0">
              <a:solidFill>
                <a:schemeClr val="bg1"/>
              </a:solidFill>
              <a:cs typeface="B Nazanin" pitchFamily="2" charset="-78"/>
            </a:endParaRPr>
          </a:p>
          <a:p>
            <a:pPr marL="971550" lvl="1" indent="-514350" algn="r" rtl="1">
              <a:buNone/>
            </a:pPr>
            <a:endParaRPr lang="fa-IR" dirty="0" smtClean="0">
              <a:solidFill>
                <a:schemeClr val="bg1"/>
              </a:solidFill>
              <a:cs typeface="B Nazanin" pitchFamily="2" charset="-78"/>
            </a:endParaRPr>
          </a:p>
          <a:p>
            <a:pPr marL="971550" lvl="1" indent="-514350" algn="r" rtl="1">
              <a:buNone/>
            </a:pPr>
            <a:r>
              <a:rPr lang="fa-IR" dirty="0" smtClean="0">
                <a:solidFill>
                  <a:schemeClr val="bg1"/>
                </a:solidFill>
                <a:cs typeface="B Nazanin" pitchFamily="2" charset="-78"/>
              </a:rPr>
              <a:t> 3</a:t>
            </a:r>
            <a:r>
              <a:rPr lang="fa-IR" b="1" dirty="0" smtClean="0">
                <a:solidFill>
                  <a:schemeClr val="bg1"/>
                </a:solidFill>
                <a:cs typeface="B Nazanin" pitchFamily="2" charset="-78"/>
              </a:rPr>
              <a:t>.</a:t>
            </a:r>
            <a:r>
              <a:rPr lang="fa-IR" dirty="0" smtClean="0"/>
              <a:t> </a:t>
            </a:r>
            <a:r>
              <a:rPr lang="fa-IR" dirty="0">
                <a:solidFill>
                  <a:schemeClr val="bg1"/>
                </a:solidFill>
                <a:cs typeface="B Nazanin" panose="00000400000000000000" pitchFamily="2" charset="-78"/>
              </a:rPr>
              <a:t>ایجاد سازوکارهای لازم برای ارتقاء سلامت همه جانبه خانواده ها به ویژه سلامت باروری و </a:t>
            </a:r>
            <a:r>
              <a:rPr lang="fa-IR" dirty="0" smtClean="0">
                <a:solidFill>
                  <a:schemeClr val="bg1"/>
                </a:solidFill>
                <a:cs typeface="B Nazanin" panose="00000400000000000000" pitchFamily="2" charset="-78"/>
              </a:rPr>
              <a:t>افزایش    </a:t>
            </a:r>
            <a:r>
              <a:rPr lang="fa-IR" dirty="0">
                <a:solidFill>
                  <a:schemeClr val="bg1"/>
                </a:solidFill>
                <a:cs typeface="B Nazanin" panose="00000400000000000000" pitchFamily="2" charset="-78"/>
              </a:rPr>
              <a:t>فرزند آوری در جهت برخورداری از جامعه جوان، سالم، پویا و بالنده</a:t>
            </a:r>
            <a:endParaRPr lang="fa-IR" b="1" dirty="0">
              <a:solidFill>
                <a:schemeClr val="bg1"/>
              </a:solidFill>
              <a:cs typeface="B Nazanin" pitchFamily="2" charset="-78"/>
            </a:endParaRPr>
          </a:p>
          <a:p>
            <a:pPr marL="514350" indent="-514350" algn="r" rtl="1">
              <a:buNone/>
            </a:pPr>
            <a:endParaRPr lang="fa-IR" sz="2600" dirty="0">
              <a:solidFill>
                <a:schemeClr val="bg1"/>
              </a:solidFill>
              <a:cs typeface="B Nazani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36712"/>
            <a:ext cx="8712968" cy="5760639"/>
          </a:xfrm>
        </p:spPr>
        <p:txBody>
          <a:bodyPr>
            <a:noAutofit/>
          </a:bodyPr>
          <a:lstStyle/>
          <a:p>
            <a:pPr marL="0" indent="0" algn="just" rtl="1">
              <a:buClr>
                <a:srgbClr val="FFFF00"/>
              </a:buClr>
              <a:buSzPct val="89000"/>
              <a:buNone/>
            </a:pPr>
            <a:r>
              <a:rPr lang="fa-IR" dirty="0" smtClean="0">
                <a:solidFill>
                  <a:schemeClr val="bg1"/>
                </a:solidFill>
                <a:cs typeface="B Nazanin" pitchFamily="2" charset="-78"/>
              </a:rPr>
              <a:t>4</a:t>
            </a:r>
            <a:r>
              <a:rPr lang="fa-IR" b="1" dirty="0" smtClean="0">
                <a:solidFill>
                  <a:schemeClr val="bg1"/>
                </a:solidFill>
                <a:cs typeface="B Nazanin" pitchFamily="2" charset="-78"/>
              </a:rPr>
              <a:t>. </a:t>
            </a:r>
            <a:r>
              <a:rPr lang="fa-IR" dirty="0">
                <a:solidFill>
                  <a:schemeClr val="bg1"/>
                </a:solidFill>
                <a:cs typeface="B Nazanin" panose="00000400000000000000" pitchFamily="2" charset="-78"/>
              </a:rPr>
              <a:t>خانواده واحد بنیادی و سنگ بنای جامعه اسلامی و کانون رشد و تعالی انسان و پشتوانه سلامت و بالندگی و اقتدار و اعتلای معنوی کشور و نظام است و سمت و سوی حرکت نظام باید معطوف باشد به </a:t>
            </a:r>
            <a:r>
              <a:rPr lang="fa-IR" dirty="0" smtClean="0">
                <a:solidFill>
                  <a:schemeClr val="bg1"/>
                </a:solidFill>
                <a:cs typeface="B Nazanin" panose="00000400000000000000" pitchFamily="2" charset="-78"/>
              </a:rPr>
              <a:t>:</a:t>
            </a:r>
          </a:p>
          <a:p>
            <a:pPr marL="0" indent="0" algn="just" rtl="1">
              <a:buClr>
                <a:srgbClr val="FFFF00"/>
              </a:buClr>
              <a:buSzPct val="89000"/>
              <a:buNone/>
            </a:pPr>
            <a:r>
              <a:rPr lang="fa-IR" dirty="0" smtClean="0">
                <a:solidFill>
                  <a:schemeClr val="bg1"/>
                </a:solidFill>
                <a:cs typeface="B Nazanin" panose="00000400000000000000" pitchFamily="2" charset="-78"/>
              </a:rPr>
              <a:t>* ایجاد </a:t>
            </a:r>
            <a:r>
              <a:rPr lang="fa-IR" dirty="0">
                <a:solidFill>
                  <a:schemeClr val="bg1"/>
                </a:solidFill>
                <a:cs typeface="B Nazanin" panose="00000400000000000000" pitchFamily="2" charset="-78"/>
              </a:rPr>
              <a:t>جامعه ای خانواده محور و تقویت و تحکیم خانواده و کارکردهای اصلی آن بر پایه الگوی اسلامی خانواده به عنوان مرکز تربیت اسلامی فرزند و کانون آرامش بخش</a:t>
            </a:r>
            <a:endParaRPr lang="en-US" dirty="0">
              <a:solidFill>
                <a:schemeClr val="bg1"/>
              </a:solidFill>
              <a:cs typeface="B Nazanin" panose="00000400000000000000" pitchFamily="2" charset="-78"/>
            </a:endParaRPr>
          </a:p>
          <a:p>
            <a:pPr marL="0" indent="0" algn="just" rtl="1">
              <a:buClr>
                <a:srgbClr val="FFFF00"/>
              </a:buClr>
              <a:buSzPct val="89000"/>
              <a:buNone/>
            </a:pPr>
            <a:r>
              <a:rPr lang="fa-IR" dirty="0" smtClean="0">
                <a:solidFill>
                  <a:schemeClr val="bg1"/>
                </a:solidFill>
                <a:cs typeface="B Nazanin" panose="00000400000000000000" pitchFamily="2" charset="-78"/>
              </a:rPr>
              <a:t>* ایجاد </a:t>
            </a:r>
            <a:r>
              <a:rPr lang="fa-IR" dirty="0">
                <a:solidFill>
                  <a:schemeClr val="bg1"/>
                </a:solidFill>
                <a:cs typeface="B Nazanin" panose="00000400000000000000" pitchFamily="2" charset="-78"/>
              </a:rPr>
              <a:t>فرصت برای حضور مفید و موثر اعضای خانواده در کنار یکدیگر و استفاده موثر خانواده از اوقات فراغت به صورت جمعی</a:t>
            </a:r>
            <a:endParaRPr lang="en-US" dirty="0">
              <a:solidFill>
                <a:schemeClr val="bg1"/>
              </a:solidFill>
              <a:cs typeface="B Nazanin" panose="00000400000000000000" pitchFamily="2" charset="-78"/>
            </a:endParaRPr>
          </a:p>
          <a:p>
            <a:pPr marL="0" indent="0" algn="just" rtl="1">
              <a:buClr>
                <a:srgbClr val="FFFF00"/>
              </a:buClr>
              <a:buSzPct val="89000"/>
              <a:buNone/>
            </a:pPr>
            <a:r>
              <a:rPr lang="fa-IR" dirty="0" smtClean="0">
                <a:solidFill>
                  <a:schemeClr val="bg1"/>
                </a:solidFill>
                <a:cs typeface="B Nazanin" panose="00000400000000000000" pitchFamily="2" charset="-78"/>
              </a:rPr>
              <a:t>* ایجاد </a:t>
            </a:r>
            <a:r>
              <a:rPr lang="fa-IR" dirty="0">
                <a:solidFill>
                  <a:schemeClr val="bg1"/>
                </a:solidFill>
                <a:cs typeface="B Nazanin" panose="00000400000000000000" pitchFamily="2" charset="-78"/>
              </a:rPr>
              <a:t>نهضت فراگیر ملی برای ترویج و تسهیل ازدواج موفق و آسان برای همه دختران و پسران و افراد در سنین مناسب ازدواج و تشکیل خانواده و نفی تجرد در جامعه با وضع سیاست های اجرایی و قوانین و مقررات تشویقی و حمایتی و فرهنگ سازی و ارزش گذاری به تشکیل خانواده متعالی بر اساس سنت الهی</a:t>
            </a:r>
            <a:endParaRPr lang="en-US" dirty="0">
              <a:solidFill>
                <a:schemeClr val="bg1"/>
              </a:solidFill>
              <a:cs typeface="B Nazanin" panose="00000400000000000000" pitchFamily="2" charset="-78"/>
            </a:endParaRPr>
          </a:p>
          <a:p>
            <a:pPr marL="0" indent="0" algn="just" rtl="1">
              <a:buClr>
                <a:srgbClr val="FFFF00"/>
              </a:buClr>
              <a:buSzPct val="89000"/>
              <a:buNone/>
            </a:pPr>
            <a:endParaRPr lang="en-US" dirty="0">
              <a:solidFill>
                <a:schemeClr val="bg1"/>
              </a:solidFill>
              <a:cs typeface="B Nazanin" panose="00000400000000000000" pitchFamily="2" charset="-78"/>
            </a:endParaRPr>
          </a:p>
          <a:p>
            <a:pPr marL="0" indent="0" algn="just" rtl="1">
              <a:buClr>
                <a:srgbClr val="FFFF00"/>
              </a:buClr>
              <a:buSzPct val="89000"/>
              <a:buNone/>
            </a:pPr>
            <a:endParaRPr lang="fa-IR" dirty="0">
              <a:solidFill>
                <a:schemeClr val="bg1"/>
              </a:solidFill>
              <a:cs typeface="B Nazanin" pitchFamily="2" charset="-78"/>
            </a:endParaRPr>
          </a:p>
          <a:p>
            <a:pPr marL="0" indent="0" algn="just" rtl="1">
              <a:buClr>
                <a:srgbClr val="FFFF00"/>
              </a:buClr>
              <a:buSzPct val="89000"/>
              <a:buNone/>
            </a:pPr>
            <a:endParaRPr lang="en-US" sz="2800" b="1" dirty="0" smtClean="0">
              <a:solidFill>
                <a:schemeClr val="accent6">
                  <a:lumMod val="50000"/>
                </a:schemeClr>
              </a:solidFill>
              <a:cs typeface="B Nazanin"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6673"/>
            <a:ext cx="7772400" cy="1080120"/>
          </a:xfrm>
        </p:spPr>
        <p:txBody>
          <a:bodyPr>
            <a:normAutofit/>
          </a:bodyPr>
          <a:lstStyle/>
          <a:p>
            <a:pPr algn="ctr"/>
            <a:r>
              <a:rPr lang="fa-IR" sz="3200" b="1" dirty="0" smtClean="0">
                <a:solidFill>
                  <a:schemeClr val="bg1"/>
                </a:solidFill>
                <a:cs typeface="B Nazanin" pitchFamily="2" charset="-78"/>
              </a:rPr>
              <a:t>تاثير ازدواج بر سلامت</a:t>
            </a:r>
            <a:endParaRPr lang="fa-IR" sz="3200" b="1" dirty="0">
              <a:solidFill>
                <a:schemeClr val="bg1"/>
              </a:solidFill>
              <a:cs typeface="B Nazanin" pitchFamily="2" charset="-78"/>
            </a:endParaRPr>
          </a:p>
        </p:txBody>
      </p:sp>
      <p:sp>
        <p:nvSpPr>
          <p:cNvPr id="3" name="Subtitle 2"/>
          <p:cNvSpPr>
            <a:spLocks noGrp="1"/>
          </p:cNvSpPr>
          <p:nvPr>
            <p:ph type="subTitle" idx="1"/>
          </p:nvPr>
        </p:nvSpPr>
        <p:spPr>
          <a:xfrm>
            <a:off x="251520" y="1700808"/>
            <a:ext cx="8568952" cy="4536504"/>
          </a:xfrm>
        </p:spPr>
        <p:txBody>
          <a:bodyPr>
            <a:normAutofit/>
          </a:bodyPr>
          <a:lstStyle/>
          <a:p>
            <a:pPr lvl="0" algn="r" rtl="1">
              <a:buClr>
                <a:srgbClr val="FFFF00"/>
              </a:buClr>
              <a:buSzPct val="101000"/>
            </a:pPr>
            <a:r>
              <a:rPr lang="fa-IR" sz="2400" b="1" dirty="0" smtClean="0">
                <a:solidFill>
                  <a:schemeClr val="bg1"/>
                </a:solidFill>
                <a:cs typeface="B Nazanin" pitchFamily="2" charset="-78"/>
              </a:rPr>
              <a:t>* </a:t>
            </a:r>
            <a:r>
              <a:rPr lang="fa-IR" sz="2400" dirty="0" smtClean="0">
                <a:solidFill>
                  <a:schemeClr val="bg1"/>
                </a:solidFill>
                <a:cs typeface="B Nazanin" pitchFamily="2" charset="-78"/>
              </a:rPr>
              <a:t>افرادي كه ازدواج مناسب دارند از طول عمربيشتري برخوردارند.</a:t>
            </a:r>
          </a:p>
          <a:p>
            <a:pPr lvl="0" algn="r" rtl="1">
              <a:buClr>
                <a:srgbClr val="FFFF00"/>
              </a:buClr>
              <a:buSzPct val="101000"/>
            </a:pPr>
            <a:r>
              <a:rPr lang="fa-IR" sz="2400" dirty="0" smtClean="0">
                <a:solidFill>
                  <a:schemeClr val="bg1"/>
                </a:solidFill>
                <a:cs typeface="B Nazanin" pitchFamily="2" charset="-78"/>
              </a:rPr>
              <a:t>* ازسلامت روان بهتري برخوردار هستند.</a:t>
            </a:r>
            <a:endParaRPr lang="en-US" sz="2400" dirty="0" smtClean="0">
              <a:solidFill>
                <a:schemeClr val="bg1"/>
              </a:solidFill>
              <a:cs typeface="B Nazanin" pitchFamily="2" charset="-78"/>
            </a:endParaRPr>
          </a:p>
          <a:p>
            <a:pPr lvl="0" algn="r" rtl="1">
              <a:buClr>
                <a:srgbClr val="FFFF00"/>
              </a:buClr>
              <a:buSzPct val="101000"/>
            </a:pPr>
            <a:r>
              <a:rPr lang="fa-IR" sz="2400" dirty="0" smtClean="0">
                <a:solidFill>
                  <a:schemeClr val="bg1"/>
                </a:solidFill>
                <a:cs typeface="B Nazanin" pitchFamily="2" charset="-78"/>
              </a:rPr>
              <a:t>* شادترند و ارتباطات اجتماعي مناسب تري برقرار مي كنند .</a:t>
            </a:r>
          </a:p>
          <a:p>
            <a:pPr lvl="0" algn="r" rtl="1">
              <a:buClr>
                <a:srgbClr val="FFFF00"/>
              </a:buClr>
              <a:buSzPct val="101000"/>
            </a:pPr>
            <a:r>
              <a:rPr lang="fa-IR" sz="2400" dirty="0" smtClean="0">
                <a:solidFill>
                  <a:schemeClr val="bg1"/>
                </a:solidFill>
                <a:cs typeface="B Nazanin" pitchFamily="2" charset="-78"/>
              </a:rPr>
              <a:t>* از نظر جسماني سالم ترند.</a:t>
            </a:r>
          </a:p>
          <a:p>
            <a:pPr lvl="0" algn="r" rtl="1">
              <a:buClr>
                <a:srgbClr val="FFFF00"/>
              </a:buClr>
              <a:buSzPct val="101000"/>
            </a:pPr>
            <a:r>
              <a:rPr lang="fa-IR" sz="2400" dirty="0" smtClean="0">
                <a:solidFill>
                  <a:schemeClr val="bg1"/>
                </a:solidFill>
                <a:cs typeface="B Nazanin" pitchFamily="2" charset="-78"/>
              </a:rPr>
              <a:t>* احساس امنيت مي كنند .</a:t>
            </a:r>
          </a:p>
          <a:p>
            <a:pPr lvl="0" algn="r" rtl="1">
              <a:buClr>
                <a:srgbClr val="FFFF00"/>
              </a:buClr>
              <a:buSzPct val="101000"/>
            </a:pPr>
            <a:r>
              <a:rPr lang="fa-IR" sz="2400" dirty="0" smtClean="0">
                <a:solidFill>
                  <a:schemeClr val="bg1"/>
                </a:solidFill>
                <a:cs typeface="B Nazanin" pitchFamily="2" charset="-78"/>
              </a:rPr>
              <a:t>* در معرض رفتارهاي مخاطره آميز نيزكمترقراردارند .(مصرف الكل ،رفتارهاي جنسي مخاطره آميز و....در</a:t>
            </a:r>
            <a:r>
              <a:rPr lang="en-US" sz="2400" dirty="0" smtClean="0">
                <a:solidFill>
                  <a:schemeClr val="bg1"/>
                </a:solidFill>
                <a:cs typeface="B Nazanin" pitchFamily="2" charset="-78"/>
              </a:rPr>
              <a:t> </a:t>
            </a:r>
            <a:r>
              <a:rPr lang="fa-IR" sz="2400" dirty="0" smtClean="0">
                <a:solidFill>
                  <a:schemeClr val="bg1"/>
                </a:solidFill>
                <a:cs typeface="B Nazanin" pitchFamily="2" charset="-78"/>
              </a:rPr>
              <a:t>ايشان كمتر است )</a:t>
            </a:r>
            <a:endParaRPr lang="en-US" sz="2400" dirty="0" smtClean="0">
              <a:solidFill>
                <a:schemeClr val="bg1"/>
              </a:solidFill>
              <a:cs typeface="B Nazanin" pitchFamily="2" charset="-78"/>
            </a:endParaRPr>
          </a:p>
          <a:p>
            <a:pPr algn="r" rtl="1">
              <a:buClr>
                <a:schemeClr val="accent2">
                  <a:lumMod val="50000"/>
                </a:schemeClr>
              </a:buClr>
              <a:buSzPct val="101000"/>
              <a:buFont typeface="Wingdings" pitchFamily="2" charset="2"/>
              <a:buChar char="Ø"/>
            </a:pPr>
            <a:endParaRPr lang="fa-IR" sz="2400" dirty="0">
              <a:solidFill>
                <a:schemeClr val="bg1"/>
              </a:solidFill>
              <a:cs typeface="B Nazanin" panose="00000400000000000000"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3731</TotalTime>
  <Words>3599</Words>
  <Application>Microsoft Office PowerPoint</Application>
  <PresentationFormat>On-screen Show (4:3)</PresentationFormat>
  <Paragraphs>217</Paragraphs>
  <Slides>43</Slides>
  <Notes>2</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 Mitra</vt:lpstr>
      <vt:lpstr>Arial</vt:lpstr>
      <vt:lpstr>B Nazanin</vt:lpstr>
      <vt:lpstr>B Titr</vt:lpstr>
      <vt:lpstr>Calibri</vt:lpstr>
      <vt:lpstr>Times New Roman</vt:lpstr>
      <vt:lpstr>Trebuchet MS</vt:lpstr>
      <vt:lpstr>Tw Cen MT</vt:lpstr>
      <vt:lpstr>Wingdings</vt:lpstr>
      <vt:lpstr>Circuit</vt:lpstr>
      <vt:lpstr>PowerPoint Presentation</vt:lpstr>
      <vt:lpstr>PowerPoint Presentation</vt:lpstr>
      <vt:lpstr>PowerPoint Presentation</vt:lpstr>
      <vt:lpstr>PowerPoint Presentation</vt:lpstr>
      <vt:lpstr>کارکردهای ازدواج</vt:lpstr>
      <vt:lpstr>PowerPoint Presentation</vt:lpstr>
      <vt:lpstr>بخشی از سیاست های کلی جمعیت رهبر معظم انقلاب   اردیبهشت 1393</vt:lpstr>
      <vt:lpstr>PowerPoint Presentation</vt:lpstr>
      <vt:lpstr>تاثير ازدواج بر سلامت</vt:lpstr>
      <vt:lpstr>معیارهای انتخاب همسر</vt:lpstr>
      <vt:lpstr> معیارهای اصلی انتخاب همسر: </vt:lpstr>
      <vt:lpstr>PowerPoint Presentation</vt:lpstr>
      <vt:lpstr>PowerPoint Presentation</vt:lpstr>
      <vt:lpstr>PowerPoint Presentation</vt:lpstr>
      <vt:lpstr>معیارهای فرعی انتخاب همسر: </vt:lpstr>
      <vt:lpstr>PowerPoint Presentation</vt:lpstr>
      <vt:lpstr>PowerPoint Presentation</vt:lpstr>
      <vt:lpstr>PowerPoint Presentation</vt:lpstr>
      <vt:lpstr>چگونه گرفتار آسیب ها می شویم؟</vt:lpstr>
      <vt:lpstr>چگونه گرفتارآسیب ها می شویم؟</vt:lpstr>
      <vt:lpstr>نسخه دین برای مقابله با آسیب ها</vt:lpstr>
      <vt:lpstr>12 نیاز صمیمیت در ازدواج</vt:lpstr>
      <vt:lpstr>PowerPoint Presentation</vt:lpstr>
      <vt:lpstr>پرهیز از باورهای نادرست در ازدواج</vt:lpstr>
      <vt:lpstr>PowerPoint Presentation</vt:lpstr>
      <vt:lpstr>موارد موثر بر ازدواج از دوره پیش از آن</vt:lpstr>
      <vt:lpstr>PowerPoint Presentation</vt:lpstr>
      <vt:lpstr>PowerPoint Presentation</vt:lpstr>
      <vt:lpstr>هشت عامل برای ازدواج موفق</vt:lpstr>
      <vt:lpstr>PowerPoint Presentation</vt:lpstr>
      <vt:lpstr>PowerPoint Presentation</vt:lpstr>
      <vt:lpstr>PowerPoint Presentation</vt:lpstr>
      <vt:lpstr>اشاره ای به بعضی از موانع ازدواج</vt:lpstr>
      <vt:lpstr>تسهیل ازدواج در رویارویی با موانع مختلف</vt:lpstr>
      <vt:lpstr>خدمت سربازی</vt:lpstr>
      <vt:lpstr>PowerPoint Presentation</vt:lpstr>
      <vt:lpstr>چشم و هم چشمی</vt:lpstr>
      <vt:lpstr>سن ازدواج: اگر دختر و پسر رشد فکری مناسبی داشته باشند ازدواج آنان نباید به تاخیر بیفتد.  </vt:lpstr>
      <vt:lpstr>بیماری والدین</vt:lpstr>
      <vt:lpstr>تاکید بر ازدواج فرزندان بزرگتر</vt:lpstr>
      <vt:lpstr>PowerPoint Presentation</vt:lpstr>
      <vt:lpstr>تکفل خانواده:</vt:lpstr>
      <vt:lpstr>بهروزي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hosein hashemifar</cp:lastModifiedBy>
  <cp:revision>638</cp:revision>
  <cp:lastPrinted>2014-12-14T17:05:12Z</cp:lastPrinted>
  <dcterms:created xsi:type="dcterms:W3CDTF">2014-01-19T10:38:17Z</dcterms:created>
  <dcterms:modified xsi:type="dcterms:W3CDTF">2023-06-17T03:10:33Z</dcterms:modified>
</cp:coreProperties>
</file>